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8" r:id="rId2"/>
    <p:sldMasterId id="2147483695" r:id="rId3"/>
  </p:sldMasterIdLst>
  <p:sldIdLst>
    <p:sldId id="259" r:id="rId4"/>
    <p:sldId id="260" r:id="rId5"/>
    <p:sldId id="261" r:id="rId6"/>
    <p:sldId id="262" r:id="rId7"/>
    <p:sldId id="264" r:id="rId8"/>
    <p:sldId id="265" r:id="rId9"/>
    <p:sldId id="263" r:id="rId10"/>
    <p:sldId id="257" r:id="rId11"/>
    <p:sldId id="266" r:id="rId12"/>
    <p:sldId id="267" r:id="rId13"/>
    <p:sldId id="268" r:id="rId14"/>
    <p:sldId id="278" r:id="rId15"/>
    <p:sldId id="269" r:id="rId16"/>
    <p:sldId id="270" r:id="rId17"/>
    <p:sldId id="271" r:id="rId18"/>
    <p:sldId id="272" r:id="rId19"/>
    <p:sldId id="273" r:id="rId20"/>
    <p:sldId id="274" r:id="rId21"/>
    <p:sldId id="277" r:id="rId22"/>
    <p:sldId id="276" r:id="rId23"/>
    <p:sldId id="275"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6" d="100"/>
          <a:sy n="86" d="100"/>
        </p:scale>
        <p:origin x="39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4.png"/><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4.png"/><Relationship Id="rId4" Type="http://schemas.openxmlformats.org/officeDocument/2006/relationships/image" Target="../media/image6.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4.png"/><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4.png"/><Relationship Id="rId4" Type="http://schemas.openxmlformats.org/officeDocument/2006/relationships/image" Target="../media/image6.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 Id="rId6" Type="http://schemas.openxmlformats.org/officeDocument/2006/relationships/image" Target="../media/image8.svg"/><Relationship Id="rId5" Type="http://schemas.openxmlformats.org/officeDocument/2006/relationships/image" Target="../media/image4.png"/><Relationship Id="rId4" Type="http://schemas.openxmlformats.org/officeDocument/2006/relationships/image" Target="../media/image6.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 Id="rId6" Type="http://schemas.openxmlformats.org/officeDocument/2006/relationships/image" Target="../media/image8.svg"/><Relationship Id="rId5" Type="http://schemas.openxmlformats.org/officeDocument/2006/relationships/image" Target="../media/image4.png"/><Relationship Id="rId4" Type="http://schemas.openxmlformats.org/officeDocument/2006/relationships/image" Target="../media/image6.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bg>
      <p:bgPr>
        <a:solidFill>
          <a:schemeClr val="bg1"/>
        </a:solidFill>
        <a:effectLst/>
      </p:bgPr>
    </p:bg>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4791600" y="2035578"/>
            <a:ext cx="3613990" cy="2786844"/>
          </a:xfrm>
          <a:prstGeom prst="rect">
            <a:avLst/>
          </a:prstGeom>
        </p:spPr>
      </p:pic>
    </p:spTree>
    <p:extLst>
      <p:ext uri="{BB962C8B-B14F-4D97-AF65-F5344CB8AC3E}">
        <p14:creationId xmlns:p14="http://schemas.microsoft.com/office/powerpoint/2010/main" val="427294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6" y="540000"/>
            <a:ext cx="8640000" cy="461665"/>
          </a:xfrm>
        </p:spPr>
        <p:txBody>
          <a:bodyPr/>
          <a:lstStyle>
            <a:lvl1pPr>
              <a:defRPr/>
            </a:lvl1pPr>
          </a:lstStyle>
          <a:p>
            <a:r>
              <a:rPr lang="de-DE" dirty="0"/>
              <a:t>Headline</a:t>
            </a:r>
            <a:endParaRPr lang="en-US" dirty="0"/>
          </a:p>
        </p:txBody>
      </p:sp>
      <p:sp>
        <p:nvSpPr>
          <p:cNvPr id="4" name="Bildplatzhalter 3"/>
          <p:cNvSpPr>
            <a:spLocks noGrp="1"/>
          </p:cNvSpPr>
          <p:nvPr>
            <p:ph type="pic" sz="quarter" idx="14" hasCustomPrompt="1"/>
          </p:nvPr>
        </p:nvSpPr>
        <p:spPr>
          <a:xfrm>
            <a:off x="6097200" y="1638000"/>
            <a:ext cx="6094800" cy="4230000"/>
          </a:xfrm>
        </p:spPr>
        <p:txBody>
          <a:bodyPr tIns="144000">
            <a:noAutofit/>
          </a:bodyPr>
          <a:lstStyle>
            <a:lvl1pPr algn="ctr">
              <a:defRPr sz="1200" b="0" baseline="0">
                <a:solidFill>
                  <a:srgbClr val="4A4A4A"/>
                </a:solidFill>
              </a:defRPr>
            </a:lvl1pPr>
          </a:lstStyle>
          <a:p>
            <a:r>
              <a:rPr lang="de-DE" dirty="0"/>
              <a:t>Zum Hinzufügen eines Fotos bitte auf das Icon klicken.</a:t>
            </a:r>
          </a:p>
        </p:txBody>
      </p:sp>
      <p:sp>
        <p:nvSpPr>
          <p:cNvPr id="12" name="Bildplatzhalter 3"/>
          <p:cNvSpPr>
            <a:spLocks noGrp="1"/>
          </p:cNvSpPr>
          <p:nvPr>
            <p:ph type="pic" sz="quarter" idx="15" hasCustomPrompt="1"/>
          </p:nvPr>
        </p:nvSpPr>
        <p:spPr>
          <a:xfrm>
            <a:off x="0" y="1638000"/>
            <a:ext cx="6094800" cy="4230000"/>
          </a:xfrm>
        </p:spPr>
        <p:txBody>
          <a:bodyPr tIns="144000">
            <a:noAutofit/>
          </a:bodyPr>
          <a:lstStyle>
            <a:lvl1pPr algn="ctr">
              <a:defRPr sz="1200" b="0" baseline="0">
                <a:solidFill>
                  <a:srgbClr val="4A4A4A"/>
                </a:solidFill>
              </a:defRPr>
            </a:lvl1pPr>
          </a:lstStyle>
          <a:p>
            <a:r>
              <a:rPr lang="de-DE" dirty="0"/>
              <a:t>Zum Hinzufügen eines Fotos bitte auf das Icon klicken.</a:t>
            </a:r>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4" name="Textplatzhalter 15">
            <a:extLst>
              <a:ext uri="{FF2B5EF4-FFF2-40B4-BE49-F238E27FC236}">
                <a16:creationId xmlns:a16="http://schemas.microsoft.com/office/drawing/2014/main" xmlns="" id="{779AF5FF-E424-47D8-B539-95B2AB755EC6}"/>
              </a:ext>
            </a:extLst>
          </p:cNvPr>
          <p:cNvSpPr>
            <a:spLocks noGrp="1"/>
          </p:cNvSpPr>
          <p:nvPr>
            <p:ph type="body" sz="quarter" idx="16" hasCustomPrompt="1"/>
          </p:nvPr>
        </p:nvSpPr>
        <p:spPr>
          <a:xfrm>
            <a:off x="515938" y="5940000"/>
            <a:ext cx="5399999" cy="153888"/>
          </a:xfrm>
        </p:spPr>
        <p:txBody>
          <a:bodyPr/>
          <a:lstStyle>
            <a:lvl1pPr>
              <a:defRPr sz="1000" b="0">
                <a:solidFill>
                  <a:srgbClr val="4A4A4A"/>
                </a:solidFill>
              </a:defRPr>
            </a:lvl1pPr>
          </a:lstStyle>
          <a:p>
            <a:pPr lvl="0"/>
            <a:r>
              <a:rPr lang="de-DE" dirty="0"/>
              <a:t>Foto: </a:t>
            </a:r>
            <a:r>
              <a:rPr lang="de-DE" dirty="0" err="1"/>
              <a:t>Lorem</a:t>
            </a:r>
            <a:r>
              <a:rPr lang="de-DE" dirty="0"/>
              <a:t> </a:t>
            </a:r>
            <a:r>
              <a:rPr lang="de-DE" dirty="0" err="1"/>
              <a:t>ipsum</a:t>
            </a:r>
            <a:r>
              <a:rPr lang="de-DE" dirty="0"/>
              <a:t> </a:t>
            </a:r>
            <a:r>
              <a:rPr lang="de-DE" dirty="0" err="1"/>
              <a:t>dolor</a:t>
            </a:r>
            <a:endParaRPr lang="de-DE" dirty="0"/>
          </a:p>
        </p:txBody>
      </p:sp>
      <p:sp>
        <p:nvSpPr>
          <p:cNvPr id="15" name="Textplatzhalter 15">
            <a:extLst>
              <a:ext uri="{FF2B5EF4-FFF2-40B4-BE49-F238E27FC236}">
                <a16:creationId xmlns:a16="http://schemas.microsoft.com/office/drawing/2014/main" xmlns="" id="{28D733A7-5AF9-488B-A80F-4FEB040FDAC1}"/>
              </a:ext>
            </a:extLst>
          </p:cNvPr>
          <p:cNvSpPr>
            <a:spLocks noGrp="1"/>
          </p:cNvSpPr>
          <p:nvPr>
            <p:ph type="body" sz="quarter" idx="17" hasCustomPrompt="1"/>
          </p:nvPr>
        </p:nvSpPr>
        <p:spPr>
          <a:xfrm>
            <a:off x="6276063" y="5940000"/>
            <a:ext cx="5399999" cy="153888"/>
          </a:xfrm>
        </p:spPr>
        <p:txBody>
          <a:bodyPr/>
          <a:lstStyle>
            <a:lvl1pPr algn="r">
              <a:defRPr sz="1000" b="0">
                <a:solidFill>
                  <a:srgbClr val="4A4A4A"/>
                </a:solidFill>
              </a:defRPr>
            </a:lvl1pPr>
          </a:lstStyle>
          <a:p>
            <a:pPr lvl="0"/>
            <a:r>
              <a:rPr lang="de-DE" dirty="0"/>
              <a:t>Foto: </a:t>
            </a:r>
            <a:r>
              <a:rPr lang="de-DE" dirty="0" err="1"/>
              <a:t>Lorem</a:t>
            </a:r>
            <a:r>
              <a:rPr lang="de-DE" dirty="0"/>
              <a:t> </a:t>
            </a:r>
            <a:r>
              <a:rPr lang="de-DE" dirty="0" err="1"/>
              <a:t>ipsum</a:t>
            </a:r>
            <a:r>
              <a:rPr lang="de-DE" dirty="0"/>
              <a:t> </a:t>
            </a:r>
            <a:r>
              <a:rPr lang="de-DE" dirty="0" err="1"/>
              <a:t>dolor</a:t>
            </a:r>
            <a:endParaRPr lang="de-DE" dirty="0"/>
          </a:p>
        </p:txBody>
      </p:sp>
      <p:pic>
        <p:nvPicPr>
          <p:cNvPr id="10" name="Grafik 9">
            <a:extLst>
              <a:ext uri="{FF2B5EF4-FFF2-40B4-BE49-F238E27FC236}">
                <a16:creationId xmlns:a16="http://schemas.microsoft.com/office/drawing/2014/main" xmlns="" id="{CEC9A116-F386-4826-A758-46990593467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102480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osses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6" y="540000"/>
            <a:ext cx="8640000" cy="461665"/>
          </a:xfrm>
        </p:spPr>
        <p:txBody>
          <a:bodyPr/>
          <a:lstStyle>
            <a:lvl1pPr>
              <a:defRPr/>
            </a:lvl1pPr>
          </a:lstStyle>
          <a:p>
            <a:r>
              <a:rPr lang="de-DE" dirty="0"/>
              <a:t>Headline</a:t>
            </a:r>
            <a:endParaRPr lang="en-US" dirty="0"/>
          </a:p>
        </p:txBody>
      </p:sp>
      <p:sp>
        <p:nvSpPr>
          <p:cNvPr id="4" name="Bildplatzhalter 3"/>
          <p:cNvSpPr>
            <a:spLocks noGrp="1"/>
          </p:cNvSpPr>
          <p:nvPr>
            <p:ph type="pic" sz="quarter" idx="14" hasCustomPrompt="1"/>
          </p:nvPr>
        </p:nvSpPr>
        <p:spPr>
          <a:xfrm>
            <a:off x="0" y="1638000"/>
            <a:ext cx="12192000" cy="4230000"/>
          </a:xfrm>
        </p:spPr>
        <p:txBody>
          <a:bodyPr tIns="144000">
            <a:noAutofit/>
          </a:bodyPr>
          <a:lstStyle>
            <a:lvl1pPr algn="ctr">
              <a:defRPr sz="1200" b="0" baseline="0">
                <a:solidFill>
                  <a:srgbClr val="4A4A4A"/>
                </a:solidFill>
              </a:defRPr>
            </a:lvl1pPr>
          </a:lstStyle>
          <a:p>
            <a:r>
              <a:rPr lang="de-DE" dirty="0"/>
              <a:t>Zum Hinzufügen eines Fotos bitte auf das Icon klicken.</a:t>
            </a:r>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5" name="Textplatzhalter 15">
            <a:extLst>
              <a:ext uri="{FF2B5EF4-FFF2-40B4-BE49-F238E27FC236}">
                <a16:creationId xmlns:a16="http://schemas.microsoft.com/office/drawing/2014/main" xmlns="" id="{F4A2E519-A2AB-40BB-A067-75D2377A4CBC}"/>
              </a:ext>
            </a:extLst>
          </p:cNvPr>
          <p:cNvSpPr>
            <a:spLocks noGrp="1"/>
          </p:cNvSpPr>
          <p:nvPr>
            <p:ph type="body" sz="quarter" idx="16" hasCustomPrompt="1"/>
          </p:nvPr>
        </p:nvSpPr>
        <p:spPr>
          <a:xfrm>
            <a:off x="515938" y="5940000"/>
            <a:ext cx="4909090" cy="153888"/>
          </a:xfrm>
        </p:spPr>
        <p:txBody>
          <a:bodyPr/>
          <a:lstStyle>
            <a:lvl1pPr>
              <a:defRPr sz="1000" b="0">
                <a:solidFill>
                  <a:srgbClr val="4A4A4A"/>
                </a:solidFill>
              </a:defRPr>
            </a:lvl1pPr>
          </a:lstStyle>
          <a:p>
            <a:pPr lvl="0"/>
            <a:r>
              <a:rPr lang="de-DE" dirty="0"/>
              <a:t>Foto: </a:t>
            </a:r>
            <a:r>
              <a:rPr lang="de-DE" dirty="0" err="1"/>
              <a:t>Lorem</a:t>
            </a:r>
            <a:r>
              <a:rPr lang="de-DE" dirty="0"/>
              <a:t> </a:t>
            </a:r>
            <a:r>
              <a:rPr lang="de-DE" dirty="0" err="1"/>
              <a:t>ipsum</a:t>
            </a:r>
            <a:r>
              <a:rPr lang="de-DE" dirty="0"/>
              <a:t> </a:t>
            </a:r>
            <a:r>
              <a:rPr lang="de-DE" dirty="0" err="1"/>
              <a:t>dolor</a:t>
            </a:r>
            <a:endParaRPr lang="de-DE" dirty="0"/>
          </a:p>
        </p:txBody>
      </p:sp>
      <p:pic>
        <p:nvPicPr>
          <p:cNvPr id="8" name="Grafik 7">
            <a:extLst>
              <a:ext uri="{FF2B5EF4-FFF2-40B4-BE49-F238E27FC236}">
                <a16:creationId xmlns:a16="http://schemas.microsoft.com/office/drawing/2014/main" xmlns="" id="{66882E47-981D-42D0-9032-9050514115D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2806573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 ESF">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7" y="14976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25200"/>
            <a:ext cx="4064427" cy="1432800"/>
          </a:xfrm>
          <a:prstGeom prst="rect">
            <a:avLst/>
          </a:prstGeom>
        </p:spPr>
      </p:pic>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3" name="Textplatzhalter 12"/>
          <p:cNvSpPr>
            <a:spLocks noGrp="1"/>
          </p:cNvSpPr>
          <p:nvPr>
            <p:ph type="body" sz="quarter" idx="13" hasCustomPrompt="1"/>
          </p:nvPr>
        </p:nvSpPr>
        <p:spPr>
          <a:xfrm>
            <a:off x="515938" y="2700000"/>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pic>
        <p:nvPicPr>
          <p:cNvPr id="3" name="Grafik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937" y="540000"/>
            <a:ext cx="2479304" cy="633600"/>
          </a:xfrm>
          <a:prstGeom prst="rect">
            <a:avLst/>
          </a:prstGeom>
        </p:spPr>
      </p:pic>
      <p:sp>
        <p:nvSpPr>
          <p:cNvPr id="9" name="Textplatzhalter 15"/>
          <p:cNvSpPr>
            <a:spLocks noGrp="1"/>
          </p:cNvSpPr>
          <p:nvPr>
            <p:ph type="body" sz="quarter" idx="14" hasCustomPrompt="1"/>
          </p:nvPr>
        </p:nvSpPr>
        <p:spPr>
          <a:xfrm>
            <a:off x="6276063" y="5940000"/>
            <a:ext cx="5399999" cy="153888"/>
          </a:xfrm>
        </p:spPr>
        <p:txBody>
          <a:bodyPr/>
          <a:lstStyle>
            <a:lvl1pPr>
              <a:defRPr sz="1000" b="0">
                <a:solidFill>
                  <a:srgbClr val="4A4A4A"/>
                </a:solidFill>
              </a:defRPr>
            </a:lvl1pPr>
          </a:lstStyle>
          <a:p>
            <a:pPr lvl="0"/>
            <a:r>
              <a:rPr lang="de-DE" dirty="0"/>
              <a:t>Quellenangabe:</a:t>
            </a:r>
          </a:p>
        </p:txBody>
      </p:sp>
      <p:sp>
        <p:nvSpPr>
          <p:cNvPr id="10" name="Textplatzhalter 12"/>
          <p:cNvSpPr>
            <a:spLocks noGrp="1"/>
          </p:cNvSpPr>
          <p:nvPr>
            <p:ph type="body" sz="quarter" idx="15" hasCustomPrompt="1"/>
          </p:nvPr>
        </p:nvSpPr>
        <p:spPr>
          <a:xfrm>
            <a:off x="6276062" y="2700000"/>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pic>
        <p:nvPicPr>
          <p:cNvPr id="12" name="Grafik 11">
            <a:extLst>
              <a:ext uri="{FF2B5EF4-FFF2-40B4-BE49-F238E27FC236}">
                <a16:creationId xmlns:a16="http://schemas.microsoft.com/office/drawing/2014/main" xmlns="" id="{5CCD0224-57BB-4C69-B574-544E8480DA2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549159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 EFRE">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937" y="540000"/>
            <a:ext cx="2459103" cy="633600"/>
          </a:xfrm>
          <a:prstGeom prst="rect">
            <a:avLst/>
          </a:prstGeom>
        </p:spPr>
      </p:pic>
      <p:sp>
        <p:nvSpPr>
          <p:cNvPr id="2" name="Titel 1"/>
          <p:cNvSpPr>
            <a:spLocks noGrp="1"/>
          </p:cNvSpPr>
          <p:nvPr>
            <p:ph type="title" hasCustomPrompt="1"/>
          </p:nvPr>
        </p:nvSpPr>
        <p:spPr>
          <a:xfrm>
            <a:off x="515937" y="14976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0" y="5425937"/>
            <a:ext cx="4064427" cy="1431326"/>
          </a:xfrm>
          <a:prstGeom prst="rect">
            <a:avLst/>
          </a:prstGeom>
        </p:spPr>
      </p:pic>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3" name="Textplatzhalter 12"/>
          <p:cNvSpPr>
            <a:spLocks noGrp="1"/>
          </p:cNvSpPr>
          <p:nvPr>
            <p:ph type="body" sz="quarter" idx="13" hasCustomPrompt="1"/>
          </p:nvPr>
        </p:nvSpPr>
        <p:spPr>
          <a:xfrm>
            <a:off x="515938" y="2700000"/>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sp>
        <p:nvSpPr>
          <p:cNvPr id="10" name="Textplatzhalter 15"/>
          <p:cNvSpPr>
            <a:spLocks noGrp="1"/>
          </p:cNvSpPr>
          <p:nvPr>
            <p:ph type="body" sz="quarter" idx="14" hasCustomPrompt="1"/>
          </p:nvPr>
        </p:nvSpPr>
        <p:spPr>
          <a:xfrm>
            <a:off x="6276063" y="5940000"/>
            <a:ext cx="5399999" cy="153888"/>
          </a:xfrm>
        </p:spPr>
        <p:txBody>
          <a:bodyPr/>
          <a:lstStyle>
            <a:lvl1pPr>
              <a:defRPr sz="1000" b="0">
                <a:solidFill>
                  <a:srgbClr val="4A4A4A"/>
                </a:solidFill>
              </a:defRPr>
            </a:lvl1pPr>
          </a:lstStyle>
          <a:p>
            <a:pPr lvl="0"/>
            <a:r>
              <a:rPr lang="de-DE" dirty="0"/>
              <a:t>Quellenangabe:</a:t>
            </a:r>
          </a:p>
        </p:txBody>
      </p:sp>
      <p:sp>
        <p:nvSpPr>
          <p:cNvPr id="12" name="Textplatzhalter 12"/>
          <p:cNvSpPr>
            <a:spLocks noGrp="1"/>
          </p:cNvSpPr>
          <p:nvPr>
            <p:ph type="body" sz="quarter" idx="15" hasCustomPrompt="1"/>
          </p:nvPr>
        </p:nvSpPr>
        <p:spPr>
          <a:xfrm>
            <a:off x="6276062" y="2700000"/>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pic>
        <p:nvPicPr>
          <p:cNvPr id="15" name="Grafik 14">
            <a:extLst>
              <a:ext uri="{FF2B5EF4-FFF2-40B4-BE49-F238E27FC236}">
                <a16:creationId xmlns:a16="http://schemas.microsoft.com/office/drawing/2014/main" xmlns="" id="{5D915A1C-071B-45CA-ADB0-AD7A20A93255}"/>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22469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 ESF / EFRE">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937" y="540000"/>
            <a:ext cx="3765664" cy="633600"/>
          </a:xfrm>
          <a:prstGeom prst="rect">
            <a:avLst/>
          </a:prstGeom>
        </p:spPr>
      </p:pic>
      <p:sp>
        <p:nvSpPr>
          <p:cNvPr id="2" name="Titel 1"/>
          <p:cNvSpPr>
            <a:spLocks noGrp="1"/>
          </p:cNvSpPr>
          <p:nvPr>
            <p:ph type="title" hasCustomPrompt="1"/>
          </p:nvPr>
        </p:nvSpPr>
        <p:spPr>
          <a:xfrm>
            <a:off x="515937" y="14976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0" y="5425937"/>
            <a:ext cx="4064427" cy="1431326"/>
          </a:xfrm>
          <a:prstGeom prst="rect">
            <a:avLst/>
          </a:prstGeom>
        </p:spPr>
      </p:pic>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3" name="Textplatzhalter 12"/>
          <p:cNvSpPr>
            <a:spLocks noGrp="1"/>
          </p:cNvSpPr>
          <p:nvPr>
            <p:ph type="body" sz="quarter" idx="13" hasCustomPrompt="1"/>
          </p:nvPr>
        </p:nvSpPr>
        <p:spPr>
          <a:xfrm>
            <a:off x="515938" y="2700000"/>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sp>
        <p:nvSpPr>
          <p:cNvPr id="10" name="Textplatzhalter 15"/>
          <p:cNvSpPr>
            <a:spLocks noGrp="1"/>
          </p:cNvSpPr>
          <p:nvPr>
            <p:ph type="body" sz="quarter" idx="14" hasCustomPrompt="1"/>
          </p:nvPr>
        </p:nvSpPr>
        <p:spPr>
          <a:xfrm>
            <a:off x="6276063" y="5940000"/>
            <a:ext cx="5399999" cy="153888"/>
          </a:xfrm>
        </p:spPr>
        <p:txBody>
          <a:bodyPr/>
          <a:lstStyle>
            <a:lvl1pPr>
              <a:defRPr sz="1000" b="0">
                <a:solidFill>
                  <a:srgbClr val="4A4A4A"/>
                </a:solidFill>
              </a:defRPr>
            </a:lvl1pPr>
          </a:lstStyle>
          <a:p>
            <a:pPr lvl="0"/>
            <a:r>
              <a:rPr lang="de-DE" dirty="0"/>
              <a:t>Quellenangabe:</a:t>
            </a:r>
          </a:p>
        </p:txBody>
      </p:sp>
      <p:sp>
        <p:nvSpPr>
          <p:cNvPr id="12" name="Textplatzhalter 12"/>
          <p:cNvSpPr>
            <a:spLocks noGrp="1"/>
          </p:cNvSpPr>
          <p:nvPr>
            <p:ph type="body" sz="quarter" idx="15" hasCustomPrompt="1"/>
          </p:nvPr>
        </p:nvSpPr>
        <p:spPr>
          <a:xfrm>
            <a:off x="6276062" y="2700000"/>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pic>
        <p:nvPicPr>
          <p:cNvPr id="15" name="Grafik 14">
            <a:extLst>
              <a:ext uri="{FF2B5EF4-FFF2-40B4-BE49-F238E27FC236}">
                <a16:creationId xmlns:a16="http://schemas.microsoft.com/office/drawing/2014/main" xmlns="" id="{AE42B547-5B29-4405-AD64-A4A8A3FD620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22483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nsprechpartn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7" y="540000"/>
            <a:ext cx="8640000" cy="461665"/>
          </a:xfrm>
        </p:spPr>
        <p:txBody>
          <a:bodyPr/>
          <a:lstStyle>
            <a:lvl1pPr>
              <a:defRPr/>
            </a:lvl1pPr>
          </a:lstStyle>
          <a:p>
            <a:r>
              <a:rPr lang="de-DE" dirty="0"/>
              <a:t>Ihr(e) Ansprechpartner(in)</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5425937"/>
            <a:ext cx="4064427" cy="1431326"/>
          </a:xfrm>
          <a:prstGeom prst="rect">
            <a:avLst/>
          </a:prstGeom>
        </p:spPr>
      </p:pic>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3" name="Textplatzhalter 12"/>
          <p:cNvSpPr>
            <a:spLocks noGrp="1"/>
          </p:cNvSpPr>
          <p:nvPr>
            <p:ph type="body" sz="quarter" idx="13" hasCustomPrompt="1"/>
          </p:nvPr>
        </p:nvSpPr>
        <p:spPr>
          <a:xfrm>
            <a:off x="515938" y="1844675"/>
            <a:ext cx="6480000" cy="380480"/>
          </a:xfrm>
        </p:spPr>
        <p:txBody>
          <a:bodyPr wrap="square" tIns="36000" bIns="36000" numCol="1" spcCol="360000">
            <a:spAutoFit/>
          </a:bodyPr>
          <a:lstStyle>
            <a:lvl1pPr>
              <a:defRPr b="0">
                <a:solidFill>
                  <a:srgbClr val="4A4A4A"/>
                </a:solidFill>
              </a:defRPr>
            </a:lvl1pPr>
            <a:lvl2pPr>
              <a:defRPr/>
            </a:lvl2pPr>
            <a:lvl3pPr>
              <a:defRPr/>
            </a:lvl3pPr>
            <a:lvl4pPr>
              <a:defRPr/>
            </a:lvl4pPr>
            <a:lvl5pPr>
              <a:defRPr/>
            </a:lvl5pPr>
          </a:lstStyle>
          <a:p>
            <a:pPr lvl="0"/>
            <a:r>
              <a:rPr lang="de-DE" dirty="0"/>
              <a:t>Name</a:t>
            </a:r>
          </a:p>
        </p:txBody>
      </p:sp>
      <p:sp>
        <p:nvSpPr>
          <p:cNvPr id="3" name="Textfeld 2"/>
          <p:cNvSpPr txBox="1"/>
          <p:nvPr userDrawn="1"/>
        </p:nvSpPr>
        <p:spPr>
          <a:xfrm>
            <a:off x="515938" y="5076000"/>
            <a:ext cx="5400000" cy="307777"/>
          </a:xfrm>
          <a:prstGeom prst="rect">
            <a:avLst/>
          </a:prstGeom>
        </p:spPr>
        <p:txBody>
          <a:bodyPr vert="horz" wrap="square" lIns="0" tIns="0" rIns="0" bIns="0" rtlCol="0" anchor="t">
            <a:spAutoFit/>
          </a:bodyPr>
          <a:lstStyle/>
          <a:p>
            <a:r>
              <a:rPr lang="de-DE" sz="2000" dirty="0">
                <a:solidFill>
                  <a:srgbClr val="4A4A4A"/>
                </a:solidFill>
              </a:rPr>
              <a:t>https://www.sab.sachsen.de</a:t>
            </a:r>
          </a:p>
        </p:txBody>
      </p:sp>
      <p:sp>
        <p:nvSpPr>
          <p:cNvPr id="12" name="Textplatzhalter 12"/>
          <p:cNvSpPr>
            <a:spLocks noGrp="1"/>
          </p:cNvSpPr>
          <p:nvPr>
            <p:ph type="body" sz="quarter" idx="15" hasCustomPrompt="1"/>
          </p:nvPr>
        </p:nvSpPr>
        <p:spPr>
          <a:xfrm>
            <a:off x="3014622" y="2241980"/>
            <a:ext cx="903963" cy="380480"/>
          </a:xfrm>
        </p:spPr>
        <p:txBody>
          <a:bodyPr wrap="square" tIns="36000" bIns="36000" numCol="1" spcCol="360000">
            <a:spAutoFit/>
          </a:bodyPr>
          <a:lstStyle>
            <a:lvl1pPr>
              <a:defRPr b="0">
                <a:solidFill>
                  <a:srgbClr val="4A4A4A"/>
                </a:solidFill>
              </a:defRPr>
            </a:lvl1pPr>
            <a:lvl2pPr>
              <a:defRPr/>
            </a:lvl2pPr>
            <a:lvl3pPr>
              <a:defRPr/>
            </a:lvl3pPr>
            <a:lvl4pPr>
              <a:defRPr/>
            </a:lvl4pPr>
            <a:lvl5pPr>
              <a:defRPr/>
            </a:lvl5pPr>
          </a:lstStyle>
          <a:p>
            <a:pPr lvl="0"/>
            <a:r>
              <a:rPr lang="de-DE" dirty="0"/>
              <a:t>00</a:t>
            </a:r>
          </a:p>
        </p:txBody>
      </p:sp>
      <p:sp>
        <p:nvSpPr>
          <p:cNvPr id="15" name="Textplatzhalter 12"/>
          <p:cNvSpPr>
            <a:spLocks noGrp="1"/>
          </p:cNvSpPr>
          <p:nvPr>
            <p:ph type="body" sz="quarter" idx="16" hasCustomPrompt="1"/>
          </p:nvPr>
        </p:nvSpPr>
        <p:spPr>
          <a:xfrm>
            <a:off x="3014622" y="2641330"/>
            <a:ext cx="903963" cy="380480"/>
          </a:xfrm>
        </p:spPr>
        <p:txBody>
          <a:bodyPr wrap="square" tIns="36000" bIns="36000" numCol="1" spcCol="360000">
            <a:spAutoFit/>
          </a:bodyPr>
          <a:lstStyle>
            <a:lvl1pPr>
              <a:defRPr b="0">
                <a:solidFill>
                  <a:srgbClr val="4A4A4A"/>
                </a:solidFill>
              </a:defRPr>
            </a:lvl1pPr>
            <a:lvl2pPr>
              <a:defRPr/>
            </a:lvl2pPr>
            <a:lvl3pPr>
              <a:defRPr/>
            </a:lvl3pPr>
            <a:lvl4pPr>
              <a:defRPr/>
            </a:lvl4pPr>
            <a:lvl5pPr>
              <a:defRPr/>
            </a:lvl5pPr>
          </a:lstStyle>
          <a:p>
            <a:pPr lvl="0"/>
            <a:r>
              <a:rPr lang="de-DE" dirty="0"/>
              <a:t>00</a:t>
            </a:r>
          </a:p>
        </p:txBody>
      </p:sp>
      <p:sp>
        <p:nvSpPr>
          <p:cNvPr id="18" name="Textfeld 17"/>
          <p:cNvSpPr txBox="1"/>
          <p:nvPr userDrawn="1"/>
        </p:nvSpPr>
        <p:spPr>
          <a:xfrm>
            <a:off x="515937" y="2241980"/>
            <a:ext cx="2501583" cy="380480"/>
          </a:xfrm>
          <a:prstGeom prst="rect">
            <a:avLst/>
          </a:prstGeom>
        </p:spPr>
        <p:txBody>
          <a:bodyPr vert="horz" wrap="square" lIns="0" tIns="36000" rIns="0" bIns="36000" rtlCol="0" anchor="t">
            <a:spAutoFit/>
          </a:bodyPr>
          <a:lstStyle/>
          <a:p>
            <a:pPr>
              <a:tabLst>
                <a:tab pos="1076325" algn="l"/>
              </a:tabLst>
            </a:pPr>
            <a:r>
              <a:rPr lang="de-DE" sz="2000" dirty="0">
                <a:solidFill>
                  <a:srgbClr val="4A4A4A"/>
                </a:solidFill>
              </a:rPr>
              <a:t>Tel.	0351 4910 -</a:t>
            </a:r>
          </a:p>
        </p:txBody>
      </p:sp>
      <p:sp>
        <p:nvSpPr>
          <p:cNvPr id="19" name="Textfeld 18"/>
          <p:cNvSpPr txBox="1"/>
          <p:nvPr userDrawn="1"/>
        </p:nvSpPr>
        <p:spPr>
          <a:xfrm>
            <a:off x="515938" y="2641330"/>
            <a:ext cx="2501582" cy="380480"/>
          </a:xfrm>
          <a:prstGeom prst="rect">
            <a:avLst/>
          </a:prstGeom>
        </p:spPr>
        <p:txBody>
          <a:bodyPr vert="horz" wrap="square" lIns="0" tIns="36000" rIns="0" bIns="36000" rtlCol="0" anchor="t">
            <a:spAutoFit/>
          </a:bodyPr>
          <a:lstStyle/>
          <a:p>
            <a:pPr>
              <a:tabLst>
                <a:tab pos="1074738" algn="l"/>
              </a:tabLst>
            </a:pPr>
            <a:r>
              <a:rPr lang="de-DE" sz="2000" dirty="0">
                <a:solidFill>
                  <a:srgbClr val="4A4A4A"/>
                </a:solidFill>
              </a:rPr>
              <a:t>Fax	0351 4910 -</a:t>
            </a:r>
          </a:p>
        </p:txBody>
      </p:sp>
      <p:sp>
        <p:nvSpPr>
          <p:cNvPr id="20" name="Textplatzhalter 12"/>
          <p:cNvSpPr>
            <a:spLocks noGrp="1"/>
          </p:cNvSpPr>
          <p:nvPr>
            <p:ph type="body" sz="quarter" idx="17" hasCustomPrompt="1"/>
          </p:nvPr>
        </p:nvSpPr>
        <p:spPr>
          <a:xfrm>
            <a:off x="1591152" y="3038635"/>
            <a:ext cx="5404785" cy="380480"/>
          </a:xfrm>
        </p:spPr>
        <p:txBody>
          <a:bodyPr wrap="square" tIns="36000" bIns="36000" numCol="1" spcCol="360000">
            <a:spAutoFit/>
          </a:bodyPr>
          <a:lstStyle>
            <a:lvl1pPr>
              <a:defRPr b="0">
                <a:solidFill>
                  <a:srgbClr val="4A4A4A"/>
                </a:solidFill>
              </a:defRPr>
            </a:lvl1pPr>
            <a:lvl2pPr>
              <a:defRPr/>
            </a:lvl2pPr>
            <a:lvl3pPr>
              <a:defRPr/>
            </a:lvl3pPr>
            <a:lvl4pPr>
              <a:defRPr/>
            </a:lvl4pPr>
            <a:lvl5pPr>
              <a:defRPr/>
            </a:lvl5pPr>
          </a:lstStyle>
          <a:p>
            <a:pPr lvl="0"/>
            <a:r>
              <a:rPr lang="de-DE" dirty="0"/>
              <a:t>@sab.sachsen.de</a:t>
            </a:r>
          </a:p>
        </p:txBody>
      </p:sp>
      <p:sp>
        <p:nvSpPr>
          <p:cNvPr id="21" name="Textfeld 20"/>
          <p:cNvSpPr txBox="1"/>
          <p:nvPr userDrawn="1"/>
        </p:nvSpPr>
        <p:spPr>
          <a:xfrm>
            <a:off x="515938" y="3047055"/>
            <a:ext cx="1091882" cy="380480"/>
          </a:xfrm>
          <a:prstGeom prst="rect">
            <a:avLst/>
          </a:prstGeom>
        </p:spPr>
        <p:txBody>
          <a:bodyPr vert="horz" wrap="square" lIns="0" tIns="36000" rIns="0" bIns="36000" rtlCol="0" anchor="t">
            <a:spAutoFit/>
          </a:bodyPr>
          <a:lstStyle/>
          <a:p>
            <a:pPr>
              <a:tabLst>
                <a:tab pos="1074738" algn="l"/>
              </a:tabLst>
            </a:pPr>
            <a:r>
              <a:rPr lang="de-DE" sz="2000" dirty="0">
                <a:solidFill>
                  <a:srgbClr val="4A4A4A"/>
                </a:solidFill>
              </a:rPr>
              <a:t>E-Mail</a:t>
            </a:r>
          </a:p>
        </p:txBody>
      </p:sp>
      <p:pic>
        <p:nvPicPr>
          <p:cNvPr id="16" name="Grafik 15">
            <a:extLst>
              <a:ext uri="{FF2B5EF4-FFF2-40B4-BE49-F238E27FC236}">
                <a16:creationId xmlns:a16="http://schemas.microsoft.com/office/drawing/2014/main" xmlns="" id="{68BD5041-3A3D-4CC2-9A85-BD1B661D4A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1100310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ielen Dank">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422000" y="2736503"/>
            <a:ext cx="7308000" cy="1384995"/>
          </a:xfrm>
        </p:spPr>
        <p:txBody>
          <a:bodyPr anchor="ctr"/>
          <a:lstStyle>
            <a:lvl1pPr algn="l">
              <a:defRPr sz="4500" baseline="0">
                <a:solidFill>
                  <a:schemeClr val="tx1"/>
                </a:solidFill>
              </a:defRPr>
            </a:lvl1pPr>
          </a:lstStyle>
          <a:p>
            <a:r>
              <a:rPr lang="de-DE" dirty="0"/>
              <a:t>Vielen Dank für Ihre Aufmerksamkeit!</a:t>
            </a:r>
            <a:endParaRPr lang="en-US" dirty="0"/>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5425937"/>
            <a:ext cx="4064427" cy="1431326"/>
          </a:xfrm>
          <a:prstGeom prst="rect">
            <a:avLst/>
          </a:prstGeom>
        </p:spPr>
      </p:pic>
      <p:pic>
        <p:nvPicPr>
          <p:cNvPr id="5" name="Grafik 4">
            <a:extLst>
              <a:ext uri="{FF2B5EF4-FFF2-40B4-BE49-F238E27FC236}">
                <a16:creationId xmlns:a16="http://schemas.microsoft.com/office/drawing/2014/main" xmlns="" id="{456E59E4-54A8-458E-A1DB-260A5ED650C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369263" y="541049"/>
            <a:ext cx="1306798" cy="630392"/>
          </a:xfrm>
          <a:prstGeom prst="rect">
            <a:avLst/>
          </a:prstGeom>
        </p:spPr>
      </p:pic>
    </p:spTree>
    <p:extLst>
      <p:ext uri="{BB962C8B-B14F-4D97-AF65-F5344CB8AC3E}">
        <p14:creationId xmlns:p14="http://schemas.microsoft.com/office/powerpoint/2010/main" val="3622005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
    <p:bg>
      <p:bgPr>
        <a:solidFill>
          <a:schemeClr val="bg1"/>
        </a:solidFill>
        <a:effectLst/>
      </p:bgPr>
    </p:bg>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4791600" y="2035578"/>
            <a:ext cx="3613990" cy="2786844"/>
          </a:xfrm>
          <a:prstGeom prst="rect">
            <a:avLst/>
          </a:prstGeom>
        </p:spPr>
      </p:pic>
    </p:spTree>
    <p:extLst>
      <p:ext uri="{BB962C8B-B14F-4D97-AF65-F5344CB8AC3E}">
        <p14:creationId xmlns:p14="http://schemas.microsoft.com/office/powerpoint/2010/main" val="1620517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422000" y="1508108"/>
            <a:ext cx="7308000" cy="2077492"/>
          </a:xfrm>
        </p:spPr>
        <p:txBody>
          <a:bodyPr anchor="b"/>
          <a:lstStyle>
            <a:lvl1pPr algn="l">
              <a:defRPr sz="4500" baseline="0">
                <a:solidFill>
                  <a:schemeClr val="tx1"/>
                </a:solidFill>
              </a:defRPr>
            </a:lvl1pPr>
          </a:lstStyle>
          <a:p>
            <a:r>
              <a:rPr lang="de-DE" dirty="0"/>
              <a:t>Das ist eine Titelseite mit einer maximal dreizeiligen Headline</a:t>
            </a:r>
            <a:endParaRPr lang="en-US" dirty="0"/>
          </a:p>
        </p:txBody>
      </p:sp>
      <p:sp>
        <p:nvSpPr>
          <p:cNvPr id="3" name="Untertitel 2"/>
          <p:cNvSpPr>
            <a:spLocks noGrp="1"/>
          </p:cNvSpPr>
          <p:nvPr>
            <p:ph type="subTitle" idx="1" hasCustomPrompt="1"/>
          </p:nvPr>
        </p:nvSpPr>
        <p:spPr>
          <a:xfrm>
            <a:off x="1422000" y="3593551"/>
            <a:ext cx="7308000" cy="416831"/>
          </a:xfrm>
        </p:spPr>
        <p:txBody>
          <a:bodyPr tIns="108000"/>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Subline</a:t>
            </a:r>
            <a:endParaRPr lang="en-US"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0369263" y="541049"/>
            <a:ext cx="1306800" cy="630392"/>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0" y="5425937"/>
            <a:ext cx="4064427" cy="1431326"/>
          </a:xfrm>
          <a:prstGeom prst="rect">
            <a:avLst/>
          </a:prstGeom>
        </p:spPr>
      </p:pic>
      <p:sp>
        <p:nvSpPr>
          <p:cNvPr id="5" name="Textplatzhalter 4"/>
          <p:cNvSpPr>
            <a:spLocks noGrp="1"/>
          </p:cNvSpPr>
          <p:nvPr>
            <p:ph type="body" sz="quarter" idx="10" hasCustomPrompt="1"/>
          </p:nvPr>
        </p:nvSpPr>
        <p:spPr>
          <a:xfrm>
            <a:off x="1422400" y="4806000"/>
            <a:ext cx="7307263" cy="307777"/>
          </a:xfrm>
        </p:spPr>
        <p:txBody>
          <a:bodyPr/>
          <a:lstStyle>
            <a:lvl1pPr>
              <a:defRPr b="0"/>
            </a:lvl1pPr>
          </a:lstStyle>
          <a:p>
            <a:pPr lvl="0"/>
            <a:r>
              <a:rPr lang="de-DE" dirty="0"/>
              <a:t>Vorname Name, Ort, 1. Januar 2018</a:t>
            </a:r>
          </a:p>
        </p:txBody>
      </p:sp>
    </p:spTree>
    <p:extLst>
      <p:ext uri="{BB962C8B-B14F-4D97-AF65-F5344CB8AC3E}">
        <p14:creationId xmlns:p14="http://schemas.microsoft.com/office/powerpoint/2010/main" val="3032890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Zita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42000" y="2052000"/>
            <a:ext cx="7308000" cy="2115964"/>
          </a:xfrm>
        </p:spPr>
        <p:txBody>
          <a:bodyPr anchor="b"/>
          <a:lstStyle>
            <a:lvl1pPr algn="ctr">
              <a:lnSpc>
                <a:spcPts val="5500"/>
              </a:lnSpc>
              <a:defRPr sz="4500" b="0" i="1" baseline="0">
                <a:solidFill>
                  <a:schemeClr val="tx1"/>
                </a:solidFill>
              </a:defRPr>
            </a:lvl1pPr>
          </a:lstStyle>
          <a:p>
            <a:r>
              <a:rPr lang="de-DE" dirty="0"/>
              <a:t>„Das ist eine Zitatfolie. Wichtig, prominent und zentriert.“</a:t>
            </a:r>
            <a:endParaRPr lang="en-US" dirty="0"/>
          </a:p>
        </p:txBody>
      </p:sp>
      <p:sp>
        <p:nvSpPr>
          <p:cNvPr id="3" name="Untertitel 2"/>
          <p:cNvSpPr>
            <a:spLocks noGrp="1"/>
          </p:cNvSpPr>
          <p:nvPr>
            <p:ph type="subTitle" idx="1" hasCustomPrompt="1"/>
          </p:nvPr>
        </p:nvSpPr>
        <p:spPr>
          <a:xfrm>
            <a:off x="2442000" y="4179821"/>
            <a:ext cx="7308000" cy="416831"/>
          </a:xfrm>
        </p:spPr>
        <p:txBody>
          <a:bodyPr tIns="108000"/>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Vorname Name</a:t>
            </a:r>
            <a:endParaRPr lang="en-US" dirty="0"/>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5425937"/>
            <a:ext cx="4064427" cy="1431326"/>
          </a:xfrm>
          <a:prstGeom prst="rect">
            <a:avLst/>
          </a:prstGeom>
        </p:spPr>
      </p:pic>
    </p:spTree>
    <p:extLst>
      <p:ext uri="{BB962C8B-B14F-4D97-AF65-F5344CB8AC3E}">
        <p14:creationId xmlns:p14="http://schemas.microsoft.com/office/powerpoint/2010/main" val="400112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422000" y="1508108"/>
            <a:ext cx="7308000" cy="2077492"/>
          </a:xfrm>
        </p:spPr>
        <p:txBody>
          <a:bodyPr anchor="b"/>
          <a:lstStyle>
            <a:lvl1pPr algn="l">
              <a:defRPr sz="4500" baseline="0">
                <a:solidFill>
                  <a:schemeClr val="tx1"/>
                </a:solidFill>
              </a:defRPr>
            </a:lvl1pPr>
          </a:lstStyle>
          <a:p>
            <a:r>
              <a:rPr lang="de-DE" dirty="0"/>
              <a:t>Das ist eine Titelseite mit einer maximal dreizeiligen Headline</a:t>
            </a:r>
            <a:endParaRPr lang="en-US" dirty="0"/>
          </a:p>
        </p:txBody>
      </p:sp>
      <p:sp>
        <p:nvSpPr>
          <p:cNvPr id="3" name="Untertitel 2"/>
          <p:cNvSpPr>
            <a:spLocks noGrp="1"/>
          </p:cNvSpPr>
          <p:nvPr>
            <p:ph type="subTitle" idx="1" hasCustomPrompt="1"/>
          </p:nvPr>
        </p:nvSpPr>
        <p:spPr>
          <a:xfrm>
            <a:off x="1422000" y="3593551"/>
            <a:ext cx="7308000" cy="416831"/>
          </a:xfrm>
        </p:spPr>
        <p:txBody>
          <a:bodyPr tIns="108000"/>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Subline</a:t>
            </a:r>
            <a:endParaRPr lang="en-US"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0369263" y="541049"/>
            <a:ext cx="1306800" cy="630392"/>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0" y="5425937"/>
            <a:ext cx="4064427" cy="1431326"/>
          </a:xfrm>
          <a:prstGeom prst="rect">
            <a:avLst/>
          </a:prstGeom>
        </p:spPr>
      </p:pic>
      <p:sp>
        <p:nvSpPr>
          <p:cNvPr id="5" name="Textplatzhalter 4"/>
          <p:cNvSpPr>
            <a:spLocks noGrp="1"/>
          </p:cNvSpPr>
          <p:nvPr>
            <p:ph type="body" sz="quarter" idx="10" hasCustomPrompt="1"/>
          </p:nvPr>
        </p:nvSpPr>
        <p:spPr>
          <a:xfrm>
            <a:off x="1422400" y="4806000"/>
            <a:ext cx="7307263" cy="307777"/>
          </a:xfrm>
        </p:spPr>
        <p:txBody>
          <a:bodyPr/>
          <a:lstStyle>
            <a:lvl1pPr>
              <a:defRPr b="0"/>
            </a:lvl1pPr>
          </a:lstStyle>
          <a:p>
            <a:pPr lvl="0"/>
            <a:r>
              <a:rPr lang="de-DE" dirty="0"/>
              <a:t>Vorname Name, Ort, 1. Januar 2018</a:t>
            </a:r>
          </a:p>
        </p:txBody>
      </p:sp>
    </p:spTree>
    <p:extLst>
      <p:ext uri="{BB962C8B-B14F-4D97-AF65-F5344CB8AC3E}">
        <p14:creationId xmlns:p14="http://schemas.microsoft.com/office/powerpoint/2010/main" val="61410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 Standard">
    <p:spTree>
      <p:nvGrpSpPr>
        <p:cNvPr id="1" name=""/>
        <p:cNvGrpSpPr/>
        <p:nvPr/>
      </p:nvGrpSpPr>
      <p:grpSpPr>
        <a:xfrm>
          <a:off x="0" y="0"/>
          <a:ext cx="0" cy="0"/>
          <a:chOff x="0" y="0"/>
          <a:chExt cx="0" cy="0"/>
        </a:xfrm>
      </p:grpSpPr>
      <p:sp>
        <p:nvSpPr>
          <p:cNvPr id="4" name="Inhaltsplatzhalter 3"/>
          <p:cNvSpPr>
            <a:spLocks noGrp="1"/>
          </p:cNvSpPr>
          <p:nvPr>
            <p:ph sz="quarter" idx="15" hasCustomPrompt="1"/>
          </p:nvPr>
        </p:nvSpPr>
        <p:spPr>
          <a:xfrm>
            <a:off x="515938" y="1844675"/>
            <a:ext cx="11160124" cy="1538883"/>
          </a:xfrm>
        </p:spPr>
        <p:txBody>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sp>
        <p:nvSpPr>
          <p:cNvPr id="2" name="Titel 1"/>
          <p:cNvSpPr>
            <a:spLocks noGrp="1"/>
          </p:cNvSpPr>
          <p:nvPr>
            <p:ph type="title" hasCustomPrompt="1"/>
          </p:nvPr>
        </p:nvSpPr>
        <p:spPr>
          <a:xfrm>
            <a:off x="515937" y="5400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5425937"/>
            <a:ext cx="4064427" cy="1431326"/>
          </a:xfrm>
          <a:prstGeom prst="rect">
            <a:avLst/>
          </a:prstGeom>
        </p:spPr>
      </p:pic>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369263" y="541049"/>
            <a:ext cx="1306799" cy="630392"/>
          </a:xfrm>
          <a:prstGeom prst="rect">
            <a:avLst/>
          </a:prstGeom>
        </p:spPr>
      </p:pic>
      <p:sp>
        <p:nvSpPr>
          <p:cNvPr id="16" name="Textplatzhalter 15"/>
          <p:cNvSpPr>
            <a:spLocks noGrp="1"/>
          </p:cNvSpPr>
          <p:nvPr>
            <p:ph type="body" sz="quarter" idx="14" hasCustomPrompt="1"/>
          </p:nvPr>
        </p:nvSpPr>
        <p:spPr>
          <a:xfrm>
            <a:off x="515937" y="5505008"/>
            <a:ext cx="11160125" cy="153888"/>
          </a:xfrm>
        </p:spPr>
        <p:txBody>
          <a:bodyPr/>
          <a:lstStyle>
            <a:lvl1pPr>
              <a:defRPr sz="1000" b="0">
                <a:solidFill>
                  <a:srgbClr val="4A4A4A"/>
                </a:solidFill>
              </a:defRPr>
            </a:lvl1pPr>
          </a:lstStyle>
          <a:p>
            <a:pPr lvl="0"/>
            <a:r>
              <a:rPr lang="de-DE" dirty="0"/>
              <a:t>Quellenangabe:</a:t>
            </a:r>
          </a:p>
        </p:txBody>
      </p:sp>
    </p:spTree>
    <p:extLst>
      <p:ext uri="{BB962C8B-B14F-4D97-AF65-F5344CB8AC3E}">
        <p14:creationId xmlns:p14="http://schemas.microsoft.com/office/powerpoint/2010/main" val="646946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alt / ohne Punk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7" y="5400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6" name="Textplatzhalter 15"/>
          <p:cNvSpPr>
            <a:spLocks noGrp="1"/>
          </p:cNvSpPr>
          <p:nvPr>
            <p:ph type="body" sz="quarter" idx="14" hasCustomPrompt="1"/>
          </p:nvPr>
        </p:nvSpPr>
        <p:spPr>
          <a:xfrm>
            <a:off x="515937" y="5940000"/>
            <a:ext cx="11160125" cy="153888"/>
          </a:xfrm>
        </p:spPr>
        <p:txBody>
          <a:bodyPr/>
          <a:lstStyle>
            <a:lvl1pPr>
              <a:defRPr sz="1000" b="0">
                <a:solidFill>
                  <a:srgbClr val="4A4A4A"/>
                </a:solidFill>
              </a:defRPr>
            </a:lvl1pPr>
          </a:lstStyle>
          <a:p>
            <a:pPr lvl="0"/>
            <a:r>
              <a:rPr lang="de-DE" dirty="0"/>
              <a:t>Quellenangabe:</a:t>
            </a:r>
          </a:p>
        </p:txBody>
      </p:sp>
      <p:sp>
        <p:nvSpPr>
          <p:cNvPr id="9" name="Inhaltsplatzhalter 3"/>
          <p:cNvSpPr>
            <a:spLocks noGrp="1"/>
          </p:cNvSpPr>
          <p:nvPr>
            <p:ph sz="quarter" idx="15" hasCustomPrompt="1"/>
          </p:nvPr>
        </p:nvSpPr>
        <p:spPr>
          <a:xfrm>
            <a:off x="515938" y="1844675"/>
            <a:ext cx="11160124" cy="1538883"/>
          </a:xfrm>
        </p:spPr>
        <p:txBody>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pic>
        <p:nvPicPr>
          <p:cNvPr id="8" name="Grafik 7">
            <a:extLst>
              <a:ext uri="{FF2B5EF4-FFF2-40B4-BE49-F238E27FC236}">
                <a16:creationId xmlns:a16="http://schemas.microsoft.com/office/drawing/2014/main" xmlns="" id="{CB21BAD7-F022-4D18-94DA-49207E41D4D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3288909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7" y="5400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pic>
        <p:nvPicPr>
          <p:cNvPr id="6" name="Grafik 5">
            <a:extLst>
              <a:ext uri="{FF2B5EF4-FFF2-40B4-BE49-F238E27FC236}">
                <a16:creationId xmlns:a16="http://schemas.microsoft.com/office/drawing/2014/main" xmlns="" id="{4EF7A3B1-7353-43F4-ACC9-D3C30C67B6B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4231247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alt / 2 Spal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7" y="5400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5425937"/>
            <a:ext cx="4064427" cy="1431326"/>
          </a:xfrm>
          <a:prstGeom prst="rect">
            <a:avLst/>
          </a:prstGeom>
        </p:spPr>
      </p:pic>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3" name="Textplatzhalter 12"/>
          <p:cNvSpPr>
            <a:spLocks noGrp="1"/>
          </p:cNvSpPr>
          <p:nvPr>
            <p:ph type="body" sz="quarter" idx="13" hasCustomPrompt="1"/>
          </p:nvPr>
        </p:nvSpPr>
        <p:spPr>
          <a:xfrm>
            <a:off x="515938" y="1844675"/>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sp>
        <p:nvSpPr>
          <p:cNvPr id="16" name="Textplatzhalter 15"/>
          <p:cNvSpPr>
            <a:spLocks noGrp="1"/>
          </p:cNvSpPr>
          <p:nvPr>
            <p:ph type="body" sz="quarter" idx="14" hasCustomPrompt="1"/>
          </p:nvPr>
        </p:nvSpPr>
        <p:spPr>
          <a:xfrm>
            <a:off x="6276063" y="5940000"/>
            <a:ext cx="5399999" cy="153888"/>
          </a:xfrm>
        </p:spPr>
        <p:txBody>
          <a:bodyPr/>
          <a:lstStyle>
            <a:lvl1pPr>
              <a:defRPr sz="1000" b="0">
                <a:solidFill>
                  <a:srgbClr val="4A4A4A"/>
                </a:solidFill>
              </a:defRPr>
            </a:lvl1pPr>
          </a:lstStyle>
          <a:p>
            <a:pPr lvl="0"/>
            <a:r>
              <a:rPr lang="de-DE" dirty="0"/>
              <a:t>Quellenangabe:</a:t>
            </a:r>
          </a:p>
        </p:txBody>
      </p:sp>
      <p:sp>
        <p:nvSpPr>
          <p:cNvPr id="17" name="Textplatzhalter 12"/>
          <p:cNvSpPr>
            <a:spLocks noGrp="1"/>
          </p:cNvSpPr>
          <p:nvPr>
            <p:ph type="body" sz="quarter" idx="15" hasCustomPrompt="1"/>
          </p:nvPr>
        </p:nvSpPr>
        <p:spPr>
          <a:xfrm>
            <a:off x="6276063" y="1844675"/>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pic>
        <p:nvPicPr>
          <p:cNvPr id="10" name="Grafik 9">
            <a:extLst>
              <a:ext uri="{FF2B5EF4-FFF2-40B4-BE49-F238E27FC236}">
                <a16:creationId xmlns:a16="http://schemas.microsoft.com/office/drawing/2014/main" xmlns="" id="{A308B36A-B660-4A2D-8FD4-0917877AFF48}"/>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2877012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alt / Grafik">
    <p:spTree>
      <p:nvGrpSpPr>
        <p:cNvPr id="1" name=""/>
        <p:cNvGrpSpPr/>
        <p:nvPr/>
      </p:nvGrpSpPr>
      <p:grpSpPr>
        <a:xfrm>
          <a:off x="0" y="0"/>
          <a:ext cx="0" cy="0"/>
          <a:chOff x="0" y="0"/>
          <a:chExt cx="0" cy="0"/>
        </a:xfrm>
      </p:grpSpPr>
      <p:sp>
        <p:nvSpPr>
          <p:cNvPr id="4" name="Inhaltsplatzhalter 3"/>
          <p:cNvSpPr>
            <a:spLocks noGrp="1"/>
          </p:cNvSpPr>
          <p:nvPr>
            <p:ph sz="quarter" idx="16" hasCustomPrompt="1"/>
          </p:nvPr>
        </p:nvSpPr>
        <p:spPr>
          <a:xfrm>
            <a:off x="6275388" y="1844675"/>
            <a:ext cx="5400675" cy="1538883"/>
          </a:xfrm>
        </p:spPr>
        <p:txBody>
          <a:bodyPr/>
          <a:lstStyle>
            <a:lvl1pPr>
              <a:defRPr/>
            </a:lvl1pPr>
            <a:lvl2pPr>
              <a:defRPr/>
            </a:lvl2pPr>
            <a:lvl3pPr>
              <a:defRPr baseline="0"/>
            </a:lvl3pPr>
            <a:lvl4pPr>
              <a:defRPr/>
            </a:lvl4pPr>
            <a:lvl5pPr>
              <a:defRPr baseline="0"/>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sp>
        <p:nvSpPr>
          <p:cNvPr id="2" name="Titel 1"/>
          <p:cNvSpPr>
            <a:spLocks noGrp="1"/>
          </p:cNvSpPr>
          <p:nvPr>
            <p:ph type="title" hasCustomPrompt="1"/>
          </p:nvPr>
        </p:nvSpPr>
        <p:spPr>
          <a:xfrm>
            <a:off x="515937" y="5400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5425937"/>
            <a:ext cx="4064427" cy="1431326"/>
          </a:xfrm>
          <a:prstGeom prst="rect">
            <a:avLst/>
          </a:prstGeom>
        </p:spPr>
      </p:pic>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3" name="Textplatzhalter 12"/>
          <p:cNvSpPr>
            <a:spLocks noGrp="1"/>
          </p:cNvSpPr>
          <p:nvPr>
            <p:ph type="body" sz="quarter" idx="13" hasCustomPrompt="1"/>
          </p:nvPr>
        </p:nvSpPr>
        <p:spPr>
          <a:xfrm>
            <a:off x="515938" y="1844675"/>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sp>
        <p:nvSpPr>
          <p:cNvPr id="16" name="Textplatzhalter 15"/>
          <p:cNvSpPr>
            <a:spLocks noGrp="1"/>
          </p:cNvSpPr>
          <p:nvPr>
            <p:ph type="body" sz="quarter" idx="14" hasCustomPrompt="1"/>
          </p:nvPr>
        </p:nvSpPr>
        <p:spPr>
          <a:xfrm>
            <a:off x="6276063" y="5940000"/>
            <a:ext cx="5399999" cy="153888"/>
          </a:xfrm>
        </p:spPr>
        <p:txBody>
          <a:bodyPr/>
          <a:lstStyle>
            <a:lvl1pPr>
              <a:defRPr sz="1000" b="0">
                <a:solidFill>
                  <a:srgbClr val="4A4A4A"/>
                </a:solidFill>
              </a:defRPr>
            </a:lvl1pPr>
          </a:lstStyle>
          <a:p>
            <a:pPr lvl="0"/>
            <a:r>
              <a:rPr lang="de-DE" dirty="0"/>
              <a:t>Quellenangabe:</a:t>
            </a:r>
          </a:p>
        </p:txBody>
      </p:sp>
      <p:pic>
        <p:nvPicPr>
          <p:cNvPr id="10" name="Grafik 9">
            <a:extLst>
              <a:ext uri="{FF2B5EF4-FFF2-40B4-BE49-F238E27FC236}">
                <a16:creationId xmlns:a16="http://schemas.microsoft.com/office/drawing/2014/main" xmlns="" id="{4B822DAA-BAB9-4985-ACF7-3839B5F51D8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1166905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alt / Bild rech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7" y="540000"/>
            <a:ext cx="5400001" cy="461665"/>
          </a:xfrm>
        </p:spPr>
        <p:txBody>
          <a:bodyPr/>
          <a:lstStyle>
            <a:lvl1pPr>
              <a:defRPr/>
            </a:lvl1pPr>
          </a:lstStyle>
          <a:p>
            <a:r>
              <a:rPr lang="de-DE" dirty="0"/>
              <a:t>Headline</a:t>
            </a:r>
            <a:endParaRPr lang="en-US" dirty="0"/>
          </a:p>
        </p:txBody>
      </p:sp>
      <p:sp>
        <p:nvSpPr>
          <p:cNvPr id="4" name="Bildplatzhalter 3"/>
          <p:cNvSpPr>
            <a:spLocks noGrp="1"/>
          </p:cNvSpPr>
          <p:nvPr>
            <p:ph type="pic" sz="quarter" idx="14" hasCustomPrompt="1"/>
          </p:nvPr>
        </p:nvSpPr>
        <p:spPr>
          <a:xfrm>
            <a:off x="6097200" y="540000"/>
            <a:ext cx="6094800" cy="5328000"/>
          </a:xfrm>
        </p:spPr>
        <p:txBody>
          <a:bodyPr tIns="144000">
            <a:noAutofit/>
          </a:bodyPr>
          <a:lstStyle>
            <a:lvl1pPr algn="ctr">
              <a:defRPr sz="1200" b="0" baseline="0">
                <a:solidFill>
                  <a:srgbClr val="4A4A4A"/>
                </a:solidFill>
              </a:defRPr>
            </a:lvl1pPr>
          </a:lstStyle>
          <a:p>
            <a:r>
              <a:rPr lang="de-DE" dirty="0"/>
              <a:t>Zum Hinzufügen eines Fotos bitte auf das Icon klicken.</a:t>
            </a:r>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3" name="Textplatzhalter 12"/>
          <p:cNvSpPr>
            <a:spLocks noGrp="1"/>
          </p:cNvSpPr>
          <p:nvPr>
            <p:ph type="body" sz="quarter" idx="13" hasCustomPrompt="1"/>
          </p:nvPr>
        </p:nvSpPr>
        <p:spPr>
          <a:xfrm>
            <a:off x="515938" y="2322000"/>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sp>
        <p:nvSpPr>
          <p:cNvPr id="8" name="Textplatzhalter 15">
            <a:extLst>
              <a:ext uri="{FF2B5EF4-FFF2-40B4-BE49-F238E27FC236}">
                <a16:creationId xmlns:a16="http://schemas.microsoft.com/office/drawing/2014/main" xmlns="" id="{B85C97E8-B1C7-4E98-AF53-FBF3DEDFFF21}"/>
              </a:ext>
            </a:extLst>
          </p:cNvPr>
          <p:cNvSpPr>
            <a:spLocks noGrp="1"/>
          </p:cNvSpPr>
          <p:nvPr>
            <p:ph type="body" sz="quarter" idx="16" hasCustomPrompt="1"/>
          </p:nvPr>
        </p:nvSpPr>
        <p:spPr>
          <a:xfrm>
            <a:off x="6094801" y="5940000"/>
            <a:ext cx="4909090" cy="153888"/>
          </a:xfrm>
        </p:spPr>
        <p:txBody>
          <a:bodyPr/>
          <a:lstStyle>
            <a:lvl1pPr>
              <a:defRPr sz="1000" b="0">
                <a:solidFill>
                  <a:srgbClr val="4A4A4A"/>
                </a:solidFill>
              </a:defRPr>
            </a:lvl1pPr>
          </a:lstStyle>
          <a:p>
            <a:pPr lvl="0"/>
            <a:r>
              <a:rPr lang="de-DE" dirty="0"/>
              <a:t>Foto: </a:t>
            </a:r>
            <a:r>
              <a:rPr lang="de-DE" dirty="0" err="1"/>
              <a:t>Lorem</a:t>
            </a:r>
            <a:r>
              <a:rPr lang="de-DE" dirty="0"/>
              <a:t> </a:t>
            </a:r>
            <a:r>
              <a:rPr lang="de-DE" dirty="0" err="1"/>
              <a:t>ipsum</a:t>
            </a:r>
            <a:r>
              <a:rPr lang="de-DE" dirty="0"/>
              <a:t> </a:t>
            </a:r>
            <a:r>
              <a:rPr lang="de-DE" dirty="0" err="1"/>
              <a:t>dolor</a:t>
            </a:r>
            <a:endParaRPr lang="de-DE" dirty="0"/>
          </a:p>
        </p:txBody>
      </p:sp>
    </p:spTree>
    <p:extLst>
      <p:ext uri="{BB962C8B-B14F-4D97-AF65-F5344CB8AC3E}">
        <p14:creationId xmlns:p14="http://schemas.microsoft.com/office/powerpoint/2010/main" val="3799345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Zw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6" y="540000"/>
            <a:ext cx="8640000" cy="461665"/>
          </a:xfrm>
        </p:spPr>
        <p:txBody>
          <a:bodyPr/>
          <a:lstStyle>
            <a:lvl1pPr>
              <a:defRPr/>
            </a:lvl1pPr>
          </a:lstStyle>
          <a:p>
            <a:r>
              <a:rPr lang="de-DE" dirty="0"/>
              <a:t>Headline</a:t>
            </a:r>
            <a:endParaRPr lang="en-US" dirty="0"/>
          </a:p>
        </p:txBody>
      </p:sp>
      <p:sp>
        <p:nvSpPr>
          <p:cNvPr id="4" name="Bildplatzhalter 3"/>
          <p:cNvSpPr>
            <a:spLocks noGrp="1"/>
          </p:cNvSpPr>
          <p:nvPr>
            <p:ph type="pic" sz="quarter" idx="14" hasCustomPrompt="1"/>
          </p:nvPr>
        </p:nvSpPr>
        <p:spPr>
          <a:xfrm>
            <a:off x="6097200" y="1638000"/>
            <a:ext cx="6094800" cy="4230000"/>
          </a:xfrm>
        </p:spPr>
        <p:txBody>
          <a:bodyPr tIns="144000">
            <a:noAutofit/>
          </a:bodyPr>
          <a:lstStyle>
            <a:lvl1pPr algn="ctr">
              <a:defRPr sz="1200" b="0" baseline="0">
                <a:solidFill>
                  <a:srgbClr val="4A4A4A"/>
                </a:solidFill>
              </a:defRPr>
            </a:lvl1pPr>
          </a:lstStyle>
          <a:p>
            <a:r>
              <a:rPr lang="de-DE" dirty="0"/>
              <a:t>Zum Hinzufügen eines Fotos bitte auf das Icon klicken.</a:t>
            </a:r>
          </a:p>
        </p:txBody>
      </p:sp>
      <p:sp>
        <p:nvSpPr>
          <p:cNvPr id="12" name="Bildplatzhalter 3"/>
          <p:cNvSpPr>
            <a:spLocks noGrp="1"/>
          </p:cNvSpPr>
          <p:nvPr>
            <p:ph type="pic" sz="quarter" idx="15" hasCustomPrompt="1"/>
          </p:nvPr>
        </p:nvSpPr>
        <p:spPr>
          <a:xfrm>
            <a:off x="0" y="1638000"/>
            <a:ext cx="6094800" cy="4230000"/>
          </a:xfrm>
        </p:spPr>
        <p:txBody>
          <a:bodyPr tIns="144000">
            <a:noAutofit/>
          </a:bodyPr>
          <a:lstStyle>
            <a:lvl1pPr algn="ctr">
              <a:defRPr sz="1200" b="0" baseline="0">
                <a:solidFill>
                  <a:srgbClr val="4A4A4A"/>
                </a:solidFill>
              </a:defRPr>
            </a:lvl1pPr>
          </a:lstStyle>
          <a:p>
            <a:r>
              <a:rPr lang="de-DE" dirty="0"/>
              <a:t>Zum Hinzufügen eines Fotos bitte auf das Icon klicken.</a:t>
            </a:r>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4" name="Textplatzhalter 15">
            <a:extLst>
              <a:ext uri="{FF2B5EF4-FFF2-40B4-BE49-F238E27FC236}">
                <a16:creationId xmlns:a16="http://schemas.microsoft.com/office/drawing/2014/main" xmlns="" id="{779AF5FF-E424-47D8-B539-95B2AB755EC6}"/>
              </a:ext>
            </a:extLst>
          </p:cNvPr>
          <p:cNvSpPr>
            <a:spLocks noGrp="1"/>
          </p:cNvSpPr>
          <p:nvPr>
            <p:ph type="body" sz="quarter" idx="16" hasCustomPrompt="1"/>
          </p:nvPr>
        </p:nvSpPr>
        <p:spPr>
          <a:xfrm>
            <a:off x="515938" y="5940000"/>
            <a:ext cx="5399999" cy="153888"/>
          </a:xfrm>
        </p:spPr>
        <p:txBody>
          <a:bodyPr/>
          <a:lstStyle>
            <a:lvl1pPr>
              <a:defRPr sz="1000" b="0">
                <a:solidFill>
                  <a:srgbClr val="4A4A4A"/>
                </a:solidFill>
              </a:defRPr>
            </a:lvl1pPr>
          </a:lstStyle>
          <a:p>
            <a:pPr lvl="0"/>
            <a:r>
              <a:rPr lang="de-DE" dirty="0"/>
              <a:t>Foto: </a:t>
            </a:r>
            <a:r>
              <a:rPr lang="de-DE" dirty="0" err="1"/>
              <a:t>Lorem</a:t>
            </a:r>
            <a:r>
              <a:rPr lang="de-DE" dirty="0"/>
              <a:t> </a:t>
            </a:r>
            <a:r>
              <a:rPr lang="de-DE" dirty="0" err="1"/>
              <a:t>ipsum</a:t>
            </a:r>
            <a:r>
              <a:rPr lang="de-DE" dirty="0"/>
              <a:t> </a:t>
            </a:r>
            <a:r>
              <a:rPr lang="de-DE" dirty="0" err="1"/>
              <a:t>dolor</a:t>
            </a:r>
            <a:endParaRPr lang="de-DE" dirty="0"/>
          </a:p>
        </p:txBody>
      </p:sp>
      <p:sp>
        <p:nvSpPr>
          <p:cNvPr id="15" name="Textplatzhalter 15">
            <a:extLst>
              <a:ext uri="{FF2B5EF4-FFF2-40B4-BE49-F238E27FC236}">
                <a16:creationId xmlns:a16="http://schemas.microsoft.com/office/drawing/2014/main" xmlns="" id="{28D733A7-5AF9-488B-A80F-4FEB040FDAC1}"/>
              </a:ext>
            </a:extLst>
          </p:cNvPr>
          <p:cNvSpPr>
            <a:spLocks noGrp="1"/>
          </p:cNvSpPr>
          <p:nvPr>
            <p:ph type="body" sz="quarter" idx="17" hasCustomPrompt="1"/>
          </p:nvPr>
        </p:nvSpPr>
        <p:spPr>
          <a:xfrm>
            <a:off x="6276063" y="5940000"/>
            <a:ext cx="5399999" cy="153888"/>
          </a:xfrm>
        </p:spPr>
        <p:txBody>
          <a:bodyPr/>
          <a:lstStyle>
            <a:lvl1pPr algn="r">
              <a:defRPr sz="1000" b="0">
                <a:solidFill>
                  <a:srgbClr val="4A4A4A"/>
                </a:solidFill>
              </a:defRPr>
            </a:lvl1pPr>
          </a:lstStyle>
          <a:p>
            <a:pPr lvl="0"/>
            <a:r>
              <a:rPr lang="de-DE" dirty="0"/>
              <a:t>Foto: </a:t>
            </a:r>
            <a:r>
              <a:rPr lang="de-DE" dirty="0" err="1"/>
              <a:t>Lorem</a:t>
            </a:r>
            <a:r>
              <a:rPr lang="de-DE" dirty="0"/>
              <a:t> </a:t>
            </a:r>
            <a:r>
              <a:rPr lang="de-DE" dirty="0" err="1"/>
              <a:t>ipsum</a:t>
            </a:r>
            <a:r>
              <a:rPr lang="de-DE" dirty="0"/>
              <a:t> </a:t>
            </a:r>
            <a:r>
              <a:rPr lang="de-DE" dirty="0" err="1"/>
              <a:t>dolor</a:t>
            </a:r>
            <a:endParaRPr lang="de-DE" dirty="0"/>
          </a:p>
        </p:txBody>
      </p:sp>
      <p:pic>
        <p:nvPicPr>
          <p:cNvPr id="10" name="Grafik 9">
            <a:extLst>
              <a:ext uri="{FF2B5EF4-FFF2-40B4-BE49-F238E27FC236}">
                <a16:creationId xmlns:a16="http://schemas.microsoft.com/office/drawing/2014/main" xmlns="" id="{CEC9A116-F386-4826-A758-46990593467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2001686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osses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6" y="540000"/>
            <a:ext cx="8640000" cy="461665"/>
          </a:xfrm>
        </p:spPr>
        <p:txBody>
          <a:bodyPr/>
          <a:lstStyle>
            <a:lvl1pPr>
              <a:defRPr/>
            </a:lvl1pPr>
          </a:lstStyle>
          <a:p>
            <a:r>
              <a:rPr lang="de-DE" dirty="0"/>
              <a:t>Headline</a:t>
            </a:r>
            <a:endParaRPr lang="en-US" dirty="0"/>
          </a:p>
        </p:txBody>
      </p:sp>
      <p:sp>
        <p:nvSpPr>
          <p:cNvPr id="4" name="Bildplatzhalter 3"/>
          <p:cNvSpPr>
            <a:spLocks noGrp="1"/>
          </p:cNvSpPr>
          <p:nvPr>
            <p:ph type="pic" sz="quarter" idx="14" hasCustomPrompt="1"/>
          </p:nvPr>
        </p:nvSpPr>
        <p:spPr>
          <a:xfrm>
            <a:off x="0" y="1638000"/>
            <a:ext cx="12192000" cy="4230000"/>
          </a:xfrm>
        </p:spPr>
        <p:txBody>
          <a:bodyPr tIns="144000">
            <a:noAutofit/>
          </a:bodyPr>
          <a:lstStyle>
            <a:lvl1pPr algn="ctr">
              <a:defRPr sz="1200" b="0" baseline="0">
                <a:solidFill>
                  <a:srgbClr val="4A4A4A"/>
                </a:solidFill>
              </a:defRPr>
            </a:lvl1pPr>
          </a:lstStyle>
          <a:p>
            <a:r>
              <a:rPr lang="de-DE" dirty="0"/>
              <a:t>Zum Hinzufügen eines Fotos bitte auf das Icon klicken.</a:t>
            </a:r>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5" name="Textplatzhalter 15">
            <a:extLst>
              <a:ext uri="{FF2B5EF4-FFF2-40B4-BE49-F238E27FC236}">
                <a16:creationId xmlns:a16="http://schemas.microsoft.com/office/drawing/2014/main" xmlns="" id="{F4A2E519-A2AB-40BB-A067-75D2377A4CBC}"/>
              </a:ext>
            </a:extLst>
          </p:cNvPr>
          <p:cNvSpPr>
            <a:spLocks noGrp="1"/>
          </p:cNvSpPr>
          <p:nvPr>
            <p:ph type="body" sz="quarter" idx="16" hasCustomPrompt="1"/>
          </p:nvPr>
        </p:nvSpPr>
        <p:spPr>
          <a:xfrm>
            <a:off x="515938" y="5940000"/>
            <a:ext cx="4909090" cy="153888"/>
          </a:xfrm>
        </p:spPr>
        <p:txBody>
          <a:bodyPr/>
          <a:lstStyle>
            <a:lvl1pPr>
              <a:defRPr sz="1000" b="0">
                <a:solidFill>
                  <a:srgbClr val="4A4A4A"/>
                </a:solidFill>
              </a:defRPr>
            </a:lvl1pPr>
          </a:lstStyle>
          <a:p>
            <a:pPr lvl="0"/>
            <a:r>
              <a:rPr lang="de-DE" dirty="0"/>
              <a:t>Foto: </a:t>
            </a:r>
            <a:r>
              <a:rPr lang="de-DE" dirty="0" err="1"/>
              <a:t>Lorem</a:t>
            </a:r>
            <a:r>
              <a:rPr lang="de-DE" dirty="0"/>
              <a:t> </a:t>
            </a:r>
            <a:r>
              <a:rPr lang="de-DE" dirty="0" err="1"/>
              <a:t>ipsum</a:t>
            </a:r>
            <a:r>
              <a:rPr lang="de-DE" dirty="0"/>
              <a:t> </a:t>
            </a:r>
            <a:r>
              <a:rPr lang="de-DE" dirty="0" err="1"/>
              <a:t>dolor</a:t>
            </a:r>
            <a:endParaRPr lang="de-DE" dirty="0"/>
          </a:p>
        </p:txBody>
      </p:sp>
      <p:pic>
        <p:nvPicPr>
          <p:cNvPr id="8" name="Grafik 7">
            <a:extLst>
              <a:ext uri="{FF2B5EF4-FFF2-40B4-BE49-F238E27FC236}">
                <a16:creationId xmlns:a16="http://schemas.microsoft.com/office/drawing/2014/main" xmlns="" id="{66882E47-981D-42D0-9032-9050514115D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4151812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alt / ESF">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7" y="14976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25200"/>
            <a:ext cx="4064427" cy="1432800"/>
          </a:xfrm>
          <a:prstGeom prst="rect">
            <a:avLst/>
          </a:prstGeom>
        </p:spPr>
      </p:pic>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3" name="Textplatzhalter 12"/>
          <p:cNvSpPr>
            <a:spLocks noGrp="1"/>
          </p:cNvSpPr>
          <p:nvPr>
            <p:ph type="body" sz="quarter" idx="13" hasCustomPrompt="1"/>
          </p:nvPr>
        </p:nvSpPr>
        <p:spPr>
          <a:xfrm>
            <a:off x="515938" y="2700000"/>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pic>
        <p:nvPicPr>
          <p:cNvPr id="3" name="Grafik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937" y="540000"/>
            <a:ext cx="2479304" cy="633600"/>
          </a:xfrm>
          <a:prstGeom prst="rect">
            <a:avLst/>
          </a:prstGeom>
        </p:spPr>
      </p:pic>
      <p:sp>
        <p:nvSpPr>
          <p:cNvPr id="9" name="Textplatzhalter 15"/>
          <p:cNvSpPr>
            <a:spLocks noGrp="1"/>
          </p:cNvSpPr>
          <p:nvPr>
            <p:ph type="body" sz="quarter" idx="14" hasCustomPrompt="1"/>
          </p:nvPr>
        </p:nvSpPr>
        <p:spPr>
          <a:xfrm>
            <a:off x="6276063" y="5940000"/>
            <a:ext cx="5399999" cy="153888"/>
          </a:xfrm>
        </p:spPr>
        <p:txBody>
          <a:bodyPr/>
          <a:lstStyle>
            <a:lvl1pPr>
              <a:defRPr sz="1000" b="0">
                <a:solidFill>
                  <a:srgbClr val="4A4A4A"/>
                </a:solidFill>
              </a:defRPr>
            </a:lvl1pPr>
          </a:lstStyle>
          <a:p>
            <a:pPr lvl="0"/>
            <a:r>
              <a:rPr lang="de-DE" dirty="0"/>
              <a:t>Quellenangabe:</a:t>
            </a:r>
          </a:p>
        </p:txBody>
      </p:sp>
      <p:sp>
        <p:nvSpPr>
          <p:cNvPr id="10" name="Textplatzhalter 12"/>
          <p:cNvSpPr>
            <a:spLocks noGrp="1"/>
          </p:cNvSpPr>
          <p:nvPr>
            <p:ph type="body" sz="quarter" idx="15" hasCustomPrompt="1"/>
          </p:nvPr>
        </p:nvSpPr>
        <p:spPr>
          <a:xfrm>
            <a:off x="6276062" y="2700000"/>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pic>
        <p:nvPicPr>
          <p:cNvPr id="12" name="Grafik 11">
            <a:extLst>
              <a:ext uri="{FF2B5EF4-FFF2-40B4-BE49-F238E27FC236}">
                <a16:creationId xmlns:a16="http://schemas.microsoft.com/office/drawing/2014/main" xmlns="" id="{5CCD0224-57BB-4C69-B574-544E8480DA2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408989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alt / EFRE">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937" y="540000"/>
            <a:ext cx="2459103" cy="633600"/>
          </a:xfrm>
          <a:prstGeom prst="rect">
            <a:avLst/>
          </a:prstGeom>
        </p:spPr>
      </p:pic>
      <p:sp>
        <p:nvSpPr>
          <p:cNvPr id="2" name="Titel 1"/>
          <p:cNvSpPr>
            <a:spLocks noGrp="1"/>
          </p:cNvSpPr>
          <p:nvPr>
            <p:ph type="title" hasCustomPrompt="1"/>
          </p:nvPr>
        </p:nvSpPr>
        <p:spPr>
          <a:xfrm>
            <a:off x="515937" y="14976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0" y="5425937"/>
            <a:ext cx="4064427" cy="1431326"/>
          </a:xfrm>
          <a:prstGeom prst="rect">
            <a:avLst/>
          </a:prstGeom>
        </p:spPr>
      </p:pic>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3" name="Textplatzhalter 12"/>
          <p:cNvSpPr>
            <a:spLocks noGrp="1"/>
          </p:cNvSpPr>
          <p:nvPr>
            <p:ph type="body" sz="quarter" idx="13" hasCustomPrompt="1"/>
          </p:nvPr>
        </p:nvSpPr>
        <p:spPr>
          <a:xfrm>
            <a:off x="515938" y="2700000"/>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sp>
        <p:nvSpPr>
          <p:cNvPr id="10" name="Textplatzhalter 15"/>
          <p:cNvSpPr>
            <a:spLocks noGrp="1"/>
          </p:cNvSpPr>
          <p:nvPr>
            <p:ph type="body" sz="quarter" idx="14" hasCustomPrompt="1"/>
          </p:nvPr>
        </p:nvSpPr>
        <p:spPr>
          <a:xfrm>
            <a:off x="6276063" y="5940000"/>
            <a:ext cx="5399999" cy="153888"/>
          </a:xfrm>
        </p:spPr>
        <p:txBody>
          <a:bodyPr/>
          <a:lstStyle>
            <a:lvl1pPr>
              <a:defRPr sz="1000" b="0">
                <a:solidFill>
                  <a:srgbClr val="4A4A4A"/>
                </a:solidFill>
              </a:defRPr>
            </a:lvl1pPr>
          </a:lstStyle>
          <a:p>
            <a:pPr lvl="0"/>
            <a:r>
              <a:rPr lang="de-DE" dirty="0"/>
              <a:t>Quellenangabe:</a:t>
            </a:r>
          </a:p>
        </p:txBody>
      </p:sp>
      <p:sp>
        <p:nvSpPr>
          <p:cNvPr id="12" name="Textplatzhalter 12"/>
          <p:cNvSpPr>
            <a:spLocks noGrp="1"/>
          </p:cNvSpPr>
          <p:nvPr>
            <p:ph type="body" sz="quarter" idx="15" hasCustomPrompt="1"/>
          </p:nvPr>
        </p:nvSpPr>
        <p:spPr>
          <a:xfrm>
            <a:off x="6276062" y="2700000"/>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pic>
        <p:nvPicPr>
          <p:cNvPr id="15" name="Grafik 14">
            <a:extLst>
              <a:ext uri="{FF2B5EF4-FFF2-40B4-BE49-F238E27FC236}">
                <a16:creationId xmlns:a16="http://schemas.microsoft.com/office/drawing/2014/main" xmlns="" id="{5D915A1C-071B-45CA-ADB0-AD7A20A93255}"/>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327692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ita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42000" y="2052000"/>
            <a:ext cx="7308000" cy="2115964"/>
          </a:xfrm>
        </p:spPr>
        <p:txBody>
          <a:bodyPr anchor="b"/>
          <a:lstStyle>
            <a:lvl1pPr algn="ctr">
              <a:lnSpc>
                <a:spcPts val="5500"/>
              </a:lnSpc>
              <a:defRPr sz="4500" b="0" i="1" baseline="0">
                <a:solidFill>
                  <a:schemeClr val="tx1"/>
                </a:solidFill>
              </a:defRPr>
            </a:lvl1pPr>
          </a:lstStyle>
          <a:p>
            <a:r>
              <a:rPr lang="de-DE" dirty="0"/>
              <a:t>„Das ist eine Zitatfolie. Wichtig, prominent und zentriert.“</a:t>
            </a:r>
            <a:endParaRPr lang="en-US" dirty="0"/>
          </a:p>
        </p:txBody>
      </p:sp>
      <p:sp>
        <p:nvSpPr>
          <p:cNvPr id="3" name="Untertitel 2"/>
          <p:cNvSpPr>
            <a:spLocks noGrp="1"/>
          </p:cNvSpPr>
          <p:nvPr>
            <p:ph type="subTitle" idx="1" hasCustomPrompt="1"/>
          </p:nvPr>
        </p:nvSpPr>
        <p:spPr>
          <a:xfrm>
            <a:off x="2442000" y="4179821"/>
            <a:ext cx="7308000" cy="416831"/>
          </a:xfrm>
        </p:spPr>
        <p:txBody>
          <a:bodyPr tIns="108000"/>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Vorname Name</a:t>
            </a:r>
            <a:endParaRPr lang="en-US" dirty="0"/>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5425937"/>
            <a:ext cx="4064427" cy="1431326"/>
          </a:xfrm>
          <a:prstGeom prst="rect">
            <a:avLst/>
          </a:prstGeom>
        </p:spPr>
      </p:pic>
    </p:spTree>
    <p:extLst>
      <p:ext uri="{BB962C8B-B14F-4D97-AF65-F5344CB8AC3E}">
        <p14:creationId xmlns:p14="http://schemas.microsoft.com/office/powerpoint/2010/main" val="1566748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halt / ESF / EFRE">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937" y="540000"/>
            <a:ext cx="3765664" cy="633600"/>
          </a:xfrm>
          <a:prstGeom prst="rect">
            <a:avLst/>
          </a:prstGeom>
        </p:spPr>
      </p:pic>
      <p:sp>
        <p:nvSpPr>
          <p:cNvPr id="2" name="Titel 1"/>
          <p:cNvSpPr>
            <a:spLocks noGrp="1"/>
          </p:cNvSpPr>
          <p:nvPr>
            <p:ph type="title" hasCustomPrompt="1"/>
          </p:nvPr>
        </p:nvSpPr>
        <p:spPr>
          <a:xfrm>
            <a:off x="515937" y="14976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0" y="5425937"/>
            <a:ext cx="4064427" cy="1431326"/>
          </a:xfrm>
          <a:prstGeom prst="rect">
            <a:avLst/>
          </a:prstGeom>
        </p:spPr>
      </p:pic>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3" name="Textplatzhalter 12"/>
          <p:cNvSpPr>
            <a:spLocks noGrp="1"/>
          </p:cNvSpPr>
          <p:nvPr>
            <p:ph type="body" sz="quarter" idx="13" hasCustomPrompt="1"/>
          </p:nvPr>
        </p:nvSpPr>
        <p:spPr>
          <a:xfrm>
            <a:off x="515938" y="2700000"/>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sp>
        <p:nvSpPr>
          <p:cNvPr id="10" name="Textplatzhalter 15"/>
          <p:cNvSpPr>
            <a:spLocks noGrp="1"/>
          </p:cNvSpPr>
          <p:nvPr>
            <p:ph type="body" sz="quarter" idx="14" hasCustomPrompt="1"/>
          </p:nvPr>
        </p:nvSpPr>
        <p:spPr>
          <a:xfrm>
            <a:off x="6276063" y="5940000"/>
            <a:ext cx="5399999" cy="153888"/>
          </a:xfrm>
        </p:spPr>
        <p:txBody>
          <a:bodyPr/>
          <a:lstStyle>
            <a:lvl1pPr>
              <a:defRPr sz="1000" b="0">
                <a:solidFill>
                  <a:srgbClr val="4A4A4A"/>
                </a:solidFill>
              </a:defRPr>
            </a:lvl1pPr>
          </a:lstStyle>
          <a:p>
            <a:pPr lvl="0"/>
            <a:r>
              <a:rPr lang="de-DE" dirty="0"/>
              <a:t>Quellenangabe:</a:t>
            </a:r>
          </a:p>
        </p:txBody>
      </p:sp>
      <p:sp>
        <p:nvSpPr>
          <p:cNvPr id="12" name="Textplatzhalter 12"/>
          <p:cNvSpPr>
            <a:spLocks noGrp="1"/>
          </p:cNvSpPr>
          <p:nvPr>
            <p:ph type="body" sz="quarter" idx="15" hasCustomPrompt="1"/>
          </p:nvPr>
        </p:nvSpPr>
        <p:spPr>
          <a:xfrm>
            <a:off x="6276062" y="2700000"/>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pic>
        <p:nvPicPr>
          <p:cNvPr id="15" name="Grafik 14">
            <a:extLst>
              <a:ext uri="{FF2B5EF4-FFF2-40B4-BE49-F238E27FC236}">
                <a16:creationId xmlns:a16="http://schemas.microsoft.com/office/drawing/2014/main" xmlns="" id="{AE42B547-5B29-4405-AD64-A4A8A3FD620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299346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sprechpartn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7" y="540000"/>
            <a:ext cx="8640000" cy="461665"/>
          </a:xfrm>
        </p:spPr>
        <p:txBody>
          <a:bodyPr/>
          <a:lstStyle>
            <a:lvl1pPr>
              <a:defRPr/>
            </a:lvl1pPr>
          </a:lstStyle>
          <a:p>
            <a:r>
              <a:rPr lang="de-DE" dirty="0"/>
              <a:t>Ihr(e) Ansprechpartner(in)</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5425937"/>
            <a:ext cx="4064427" cy="1431326"/>
          </a:xfrm>
          <a:prstGeom prst="rect">
            <a:avLst/>
          </a:prstGeom>
        </p:spPr>
      </p:pic>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3" name="Textplatzhalter 12"/>
          <p:cNvSpPr>
            <a:spLocks noGrp="1"/>
          </p:cNvSpPr>
          <p:nvPr>
            <p:ph type="body" sz="quarter" idx="13" hasCustomPrompt="1"/>
          </p:nvPr>
        </p:nvSpPr>
        <p:spPr>
          <a:xfrm>
            <a:off x="515938" y="1844675"/>
            <a:ext cx="6480000" cy="380480"/>
          </a:xfrm>
        </p:spPr>
        <p:txBody>
          <a:bodyPr wrap="square" tIns="36000" bIns="36000" numCol="1" spcCol="360000">
            <a:spAutoFit/>
          </a:bodyPr>
          <a:lstStyle>
            <a:lvl1pPr>
              <a:defRPr b="0">
                <a:solidFill>
                  <a:srgbClr val="4A4A4A"/>
                </a:solidFill>
              </a:defRPr>
            </a:lvl1pPr>
            <a:lvl2pPr>
              <a:defRPr/>
            </a:lvl2pPr>
            <a:lvl3pPr>
              <a:defRPr/>
            </a:lvl3pPr>
            <a:lvl4pPr>
              <a:defRPr/>
            </a:lvl4pPr>
            <a:lvl5pPr>
              <a:defRPr/>
            </a:lvl5pPr>
          </a:lstStyle>
          <a:p>
            <a:pPr lvl="0"/>
            <a:r>
              <a:rPr lang="de-DE" dirty="0"/>
              <a:t>Name</a:t>
            </a:r>
          </a:p>
        </p:txBody>
      </p:sp>
      <p:sp>
        <p:nvSpPr>
          <p:cNvPr id="3" name="Textfeld 2"/>
          <p:cNvSpPr txBox="1"/>
          <p:nvPr userDrawn="1"/>
        </p:nvSpPr>
        <p:spPr>
          <a:xfrm>
            <a:off x="515938" y="5076000"/>
            <a:ext cx="5400000" cy="307777"/>
          </a:xfrm>
          <a:prstGeom prst="rect">
            <a:avLst/>
          </a:prstGeom>
        </p:spPr>
        <p:txBody>
          <a:bodyPr vert="horz" wrap="square" lIns="0" tIns="0" rIns="0" bIns="0" rtlCol="0" anchor="t">
            <a:spAutoFit/>
          </a:bodyPr>
          <a:lstStyle/>
          <a:p>
            <a:r>
              <a:rPr lang="de-DE" sz="2000" dirty="0">
                <a:solidFill>
                  <a:srgbClr val="4A4A4A"/>
                </a:solidFill>
              </a:rPr>
              <a:t>https://www.sab.sachsen.de</a:t>
            </a:r>
          </a:p>
        </p:txBody>
      </p:sp>
      <p:sp>
        <p:nvSpPr>
          <p:cNvPr id="12" name="Textplatzhalter 12"/>
          <p:cNvSpPr>
            <a:spLocks noGrp="1"/>
          </p:cNvSpPr>
          <p:nvPr>
            <p:ph type="body" sz="quarter" idx="15" hasCustomPrompt="1"/>
          </p:nvPr>
        </p:nvSpPr>
        <p:spPr>
          <a:xfrm>
            <a:off x="3014622" y="2241980"/>
            <a:ext cx="903963" cy="380480"/>
          </a:xfrm>
        </p:spPr>
        <p:txBody>
          <a:bodyPr wrap="square" tIns="36000" bIns="36000" numCol="1" spcCol="360000">
            <a:spAutoFit/>
          </a:bodyPr>
          <a:lstStyle>
            <a:lvl1pPr>
              <a:defRPr b="0">
                <a:solidFill>
                  <a:srgbClr val="4A4A4A"/>
                </a:solidFill>
              </a:defRPr>
            </a:lvl1pPr>
            <a:lvl2pPr>
              <a:defRPr/>
            </a:lvl2pPr>
            <a:lvl3pPr>
              <a:defRPr/>
            </a:lvl3pPr>
            <a:lvl4pPr>
              <a:defRPr/>
            </a:lvl4pPr>
            <a:lvl5pPr>
              <a:defRPr/>
            </a:lvl5pPr>
          </a:lstStyle>
          <a:p>
            <a:pPr lvl="0"/>
            <a:r>
              <a:rPr lang="de-DE" dirty="0"/>
              <a:t>00</a:t>
            </a:r>
          </a:p>
        </p:txBody>
      </p:sp>
      <p:sp>
        <p:nvSpPr>
          <p:cNvPr id="15" name="Textplatzhalter 12"/>
          <p:cNvSpPr>
            <a:spLocks noGrp="1"/>
          </p:cNvSpPr>
          <p:nvPr>
            <p:ph type="body" sz="quarter" idx="16" hasCustomPrompt="1"/>
          </p:nvPr>
        </p:nvSpPr>
        <p:spPr>
          <a:xfrm>
            <a:off x="3014622" y="2641330"/>
            <a:ext cx="903963" cy="380480"/>
          </a:xfrm>
        </p:spPr>
        <p:txBody>
          <a:bodyPr wrap="square" tIns="36000" bIns="36000" numCol="1" spcCol="360000">
            <a:spAutoFit/>
          </a:bodyPr>
          <a:lstStyle>
            <a:lvl1pPr>
              <a:defRPr b="0">
                <a:solidFill>
                  <a:srgbClr val="4A4A4A"/>
                </a:solidFill>
              </a:defRPr>
            </a:lvl1pPr>
            <a:lvl2pPr>
              <a:defRPr/>
            </a:lvl2pPr>
            <a:lvl3pPr>
              <a:defRPr/>
            </a:lvl3pPr>
            <a:lvl4pPr>
              <a:defRPr/>
            </a:lvl4pPr>
            <a:lvl5pPr>
              <a:defRPr/>
            </a:lvl5pPr>
          </a:lstStyle>
          <a:p>
            <a:pPr lvl="0"/>
            <a:r>
              <a:rPr lang="de-DE" dirty="0"/>
              <a:t>00</a:t>
            </a:r>
          </a:p>
        </p:txBody>
      </p:sp>
      <p:sp>
        <p:nvSpPr>
          <p:cNvPr id="18" name="Textfeld 17"/>
          <p:cNvSpPr txBox="1"/>
          <p:nvPr userDrawn="1"/>
        </p:nvSpPr>
        <p:spPr>
          <a:xfrm>
            <a:off x="515937" y="2241980"/>
            <a:ext cx="2501583" cy="380480"/>
          </a:xfrm>
          <a:prstGeom prst="rect">
            <a:avLst/>
          </a:prstGeom>
        </p:spPr>
        <p:txBody>
          <a:bodyPr vert="horz" wrap="square" lIns="0" tIns="36000" rIns="0" bIns="36000" rtlCol="0" anchor="t">
            <a:spAutoFit/>
          </a:bodyPr>
          <a:lstStyle/>
          <a:p>
            <a:pPr>
              <a:tabLst>
                <a:tab pos="1076325" algn="l"/>
              </a:tabLst>
            </a:pPr>
            <a:r>
              <a:rPr lang="de-DE" sz="2000" dirty="0">
                <a:solidFill>
                  <a:srgbClr val="4A4A4A"/>
                </a:solidFill>
              </a:rPr>
              <a:t>Tel.	0351 4910 -</a:t>
            </a:r>
          </a:p>
        </p:txBody>
      </p:sp>
      <p:sp>
        <p:nvSpPr>
          <p:cNvPr id="19" name="Textfeld 18"/>
          <p:cNvSpPr txBox="1"/>
          <p:nvPr userDrawn="1"/>
        </p:nvSpPr>
        <p:spPr>
          <a:xfrm>
            <a:off x="515938" y="2641330"/>
            <a:ext cx="2501582" cy="380480"/>
          </a:xfrm>
          <a:prstGeom prst="rect">
            <a:avLst/>
          </a:prstGeom>
        </p:spPr>
        <p:txBody>
          <a:bodyPr vert="horz" wrap="square" lIns="0" tIns="36000" rIns="0" bIns="36000" rtlCol="0" anchor="t">
            <a:spAutoFit/>
          </a:bodyPr>
          <a:lstStyle/>
          <a:p>
            <a:pPr>
              <a:tabLst>
                <a:tab pos="1074738" algn="l"/>
              </a:tabLst>
            </a:pPr>
            <a:r>
              <a:rPr lang="de-DE" sz="2000" dirty="0">
                <a:solidFill>
                  <a:srgbClr val="4A4A4A"/>
                </a:solidFill>
              </a:rPr>
              <a:t>Fax	0351 4910 -</a:t>
            </a:r>
          </a:p>
        </p:txBody>
      </p:sp>
      <p:sp>
        <p:nvSpPr>
          <p:cNvPr id="20" name="Textplatzhalter 12"/>
          <p:cNvSpPr>
            <a:spLocks noGrp="1"/>
          </p:cNvSpPr>
          <p:nvPr>
            <p:ph type="body" sz="quarter" idx="17" hasCustomPrompt="1"/>
          </p:nvPr>
        </p:nvSpPr>
        <p:spPr>
          <a:xfrm>
            <a:off x="1591152" y="3038635"/>
            <a:ext cx="5404785" cy="380480"/>
          </a:xfrm>
        </p:spPr>
        <p:txBody>
          <a:bodyPr wrap="square" tIns="36000" bIns="36000" numCol="1" spcCol="360000">
            <a:spAutoFit/>
          </a:bodyPr>
          <a:lstStyle>
            <a:lvl1pPr>
              <a:defRPr b="0">
                <a:solidFill>
                  <a:srgbClr val="4A4A4A"/>
                </a:solidFill>
              </a:defRPr>
            </a:lvl1pPr>
            <a:lvl2pPr>
              <a:defRPr/>
            </a:lvl2pPr>
            <a:lvl3pPr>
              <a:defRPr/>
            </a:lvl3pPr>
            <a:lvl4pPr>
              <a:defRPr/>
            </a:lvl4pPr>
            <a:lvl5pPr>
              <a:defRPr/>
            </a:lvl5pPr>
          </a:lstStyle>
          <a:p>
            <a:pPr lvl="0"/>
            <a:r>
              <a:rPr lang="de-DE" dirty="0"/>
              <a:t>@sab.sachsen.de</a:t>
            </a:r>
          </a:p>
        </p:txBody>
      </p:sp>
      <p:sp>
        <p:nvSpPr>
          <p:cNvPr id="21" name="Textfeld 20"/>
          <p:cNvSpPr txBox="1"/>
          <p:nvPr userDrawn="1"/>
        </p:nvSpPr>
        <p:spPr>
          <a:xfrm>
            <a:off x="515938" y="3047055"/>
            <a:ext cx="1091882" cy="380480"/>
          </a:xfrm>
          <a:prstGeom prst="rect">
            <a:avLst/>
          </a:prstGeom>
        </p:spPr>
        <p:txBody>
          <a:bodyPr vert="horz" wrap="square" lIns="0" tIns="36000" rIns="0" bIns="36000" rtlCol="0" anchor="t">
            <a:spAutoFit/>
          </a:bodyPr>
          <a:lstStyle/>
          <a:p>
            <a:pPr>
              <a:tabLst>
                <a:tab pos="1074738" algn="l"/>
              </a:tabLst>
            </a:pPr>
            <a:r>
              <a:rPr lang="de-DE" sz="2000" dirty="0">
                <a:solidFill>
                  <a:srgbClr val="4A4A4A"/>
                </a:solidFill>
              </a:rPr>
              <a:t>E-Mail</a:t>
            </a:r>
          </a:p>
        </p:txBody>
      </p:sp>
      <p:pic>
        <p:nvPicPr>
          <p:cNvPr id="16" name="Grafik 15">
            <a:extLst>
              <a:ext uri="{FF2B5EF4-FFF2-40B4-BE49-F238E27FC236}">
                <a16:creationId xmlns:a16="http://schemas.microsoft.com/office/drawing/2014/main" xmlns="" id="{68BD5041-3A3D-4CC2-9A85-BD1B661D4A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3236846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Vielen Dank">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422000" y="2736503"/>
            <a:ext cx="7308000" cy="1384995"/>
          </a:xfrm>
        </p:spPr>
        <p:txBody>
          <a:bodyPr anchor="ctr"/>
          <a:lstStyle>
            <a:lvl1pPr algn="l">
              <a:defRPr sz="4500" baseline="0">
                <a:solidFill>
                  <a:schemeClr val="tx1"/>
                </a:solidFill>
              </a:defRPr>
            </a:lvl1pPr>
          </a:lstStyle>
          <a:p>
            <a:r>
              <a:rPr lang="de-DE" dirty="0"/>
              <a:t>Vielen Dank für Ihre Aufmerksamkeit!</a:t>
            </a:r>
            <a:endParaRPr lang="en-US" dirty="0"/>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5425937"/>
            <a:ext cx="4064427" cy="1431326"/>
          </a:xfrm>
          <a:prstGeom prst="rect">
            <a:avLst/>
          </a:prstGeom>
        </p:spPr>
      </p:pic>
      <p:pic>
        <p:nvPicPr>
          <p:cNvPr id="5" name="Grafik 4">
            <a:extLst>
              <a:ext uri="{FF2B5EF4-FFF2-40B4-BE49-F238E27FC236}">
                <a16:creationId xmlns:a16="http://schemas.microsoft.com/office/drawing/2014/main" xmlns="" id="{456E59E4-54A8-458E-A1DB-260A5ED650C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369263" y="541049"/>
            <a:ext cx="1306798" cy="630392"/>
          </a:xfrm>
          <a:prstGeom prst="rect">
            <a:avLst/>
          </a:prstGeom>
        </p:spPr>
      </p:pic>
    </p:spTree>
    <p:extLst>
      <p:ext uri="{BB962C8B-B14F-4D97-AF65-F5344CB8AC3E}">
        <p14:creationId xmlns:p14="http://schemas.microsoft.com/office/powerpoint/2010/main" val="193613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ro">
    <p:bg>
      <p:bgPr>
        <a:solidFill>
          <a:schemeClr val="bg1"/>
        </a:solidFill>
        <a:effectLst/>
      </p:bgPr>
    </p:bg>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4791600" y="2035578"/>
            <a:ext cx="3613990" cy="2786844"/>
          </a:xfrm>
          <a:prstGeom prst="rect">
            <a:avLst/>
          </a:prstGeom>
        </p:spPr>
      </p:pic>
    </p:spTree>
    <p:extLst>
      <p:ext uri="{BB962C8B-B14F-4D97-AF65-F5344CB8AC3E}">
        <p14:creationId xmlns:p14="http://schemas.microsoft.com/office/powerpoint/2010/main" val="3180904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el">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422000" y="1508108"/>
            <a:ext cx="7308000" cy="2077492"/>
          </a:xfrm>
        </p:spPr>
        <p:txBody>
          <a:bodyPr anchor="b"/>
          <a:lstStyle>
            <a:lvl1pPr algn="l">
              <a:defRPr sz="4500" baseline="0">
                <a:solidFill>
                  <a:schemeClr val="tx1"/>
                </a:solidFill>
              </a:defRPr>
            </a:lvl1pPr>
          </a:lstStyle>
          <a:p>
            <a:r>
              <a:rPr lang="de-DE" dirty="0"/>
              <a:t>Das ist eine Titelseite mit einer maximal dreizeiligen Headline</a:t>
            </a:r>
            <a:endParaRPr lang="en-US" dirty="0"/>
          </a:p>
        </p:txBody>
      </p:sp>
      <p:sp>
        <p:nvSpPr>
          <p:cNvPr id="3" name="Untertitel 2"/>
          <p:cNvSpPr>
            <a:spLocks noGrp="1"/>
          </p:cNvSpPr>
          <p:nvPr>
            <p:ph type="subTitle" idx="1" hasCustomPrompt="1"/>
          </p:nvPr>
        </p:nvSpPr>
        <p:spPr>
          <a:xfrm>
            <a:off x="1422000" y="3593551"/>
            <a:ext cx="7308000" cy="416831"/>
          </a:xfrm>
        </p:spPr>
        <p:txBody>
          <a:bodyPr tIns="108000"/>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Subline</a:t>
            </a:r>
            <a:endParaRPr lang="en-US"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0369263" y="541049"/>
            <a:ext cx="1306800" cy="630392"/>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0" y="5425937"/>
            <a:ext cx="4064427" cy="1431326"/>
          </a:xfrm>
          <a:prstGeom prst="rect">
            <a:avLst/>
          </a:prstGeom>
        </p:spPr>
      </p:pic>
      <p:sp>
        <p:nvSpPr>
          <p:cNvPr id="5" name="Textplatzhalter 4"/>
          <p:cNvSpPr>
            <a:spLocks noGrp="1"/>
          </p:cNvSpPr>
          <p:nvPr>
            <p:ph type="body" sz="quarter" idx="10" hasCustomPrompt="1"/>
          </p:nvPr>
        </p:nvSpPr>
        <p:spPr>
          <a:xfrm>
            <a:off x="1422400" y="4806000"/>
            <a:ext cx="7307263" cy="307777"/>
          </a:xfrm>
        </p:spPr>
        <p:txBody>
          <a:bodyPr/>
          <a:lstStyle>
            <a:lvl1pPr>
              <a:defRPr b="0"/>
            </a:lvl1pPr>
          </a:lstStyle>
          <a:p>
            <a:pPr lvl="0"/>
            <a:r>
              <a:rPr lang="de-DE" dirty="0"/>
              <a:t>Vorname Name, Ort, 1. Januar 2018</a:t>
            </a:r>
          </a:p>
        </p:txBody>
      </p:sp>
    </p:spTree>
    <p:extLst>
      <p:ext uri="{BB962C8B-B14F-4D97-AF65-F5344CB8AC3E}">
        <p14:creationId xmlns:p14="http://schemas.microsoft.com/office/powerpoint/2010/main" val="31479255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Zita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42000" y="2052000"/>
            <a:ext cx="7308000" cy="2115964"/>
          </a:xfrm>
        </p:spPr>
        <p:txBody>
          <a:bodyPr anchor="b"/>
          <a:lstStyle>
            <a:lvl1pPr algn="ctr">
              <a:lnSpc>
                <a:spcPts val="5500"/>
              </a:lnSpc>
              <a:defRPr sz="4500" b="0" i="1" baseline="0">
                <a:solidFill>
                  <a:schemeClr val="tx1"/>
                </a:solidFill>
              </a:defRPr>
            </a:lvl1pPr>
          </a:lstStyle>
          <a:p>
            <a:r>
              <a:rPr lang="de-DE" dirty="0"/>
              <a:t>„Das ist eine Zitatfolie. Wichtig, prominent und zentriert.“</a:t>
            </a:r>
            <a:endParaRPr lang="en-US" dirty="0"/>
          </a:p>
        </p:txBody>
      </p:sp>
      <p:sp>
        <p:nvSpPr>
          <p:cNvPr id="3" name="Untertitel 2"/>
          <p:cNvSpPr>
            <a:spLocks noGrp="1"/>
          </p:cNvSpPr>
          <p:nvPr>
            <p:ph type="subTitle" idx="1" hasCustomPrompt="1"/>
          </p:nvPr>
        </p:nvSpPr>
        <p:spPr>
          <a:xfrm>
            <a:off x="2442000" y="4179821"/>
            <a:ext cx="7308000" cy="416831"/>
          </a:xfrm>
        </p:spPr>
        <p:txBody>
          <a:bodyPr tIns="108000"/>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Vorname Name</a:t>
            </a:r>
            <a:endParaRPr lang="en-US" dirty="0"/>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5425937"/>
            <a:ext cx="4064427" cy="1431326"/>
          </a:xfrm>
          <a:prstGeom prst="rect">
            <a:avLst/>
          </a:prstGeom>
        </p:spPr>
      </p:pic>
    </p:spTree>
    <p:extLst>
      <p:ext uri="{BB962C8B-B14F-4D97-AF65-F5344CB8AC3E}">
        <p14:creationId xmlns:p14="http://schemas.microsoft.com/office/powerpoint/2010/main" val="3841444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halt / Standard">
    <p:spTree>
      <p:nvGrpSpPr>
        <p:cNvPr id="1" name=""/>
        <p:cNvGrpSpPr/>
        <p:nvPr/>
      </p:nvGrpSpPr>
      <p:grpSpPr>
        <a:xfrm>
          <a:off x="0" y="0"/>
          <a:ext cx="0" cy="0"/>
          <a:chOff x="0" y="0"/>
          <a:chExt cx="0" cy="0"/>
        </a:xfrm>
      </p:grpSpPr>
      <p:sp>
        <p:nvSpPr>
          <p:cNvPr id="4" name="Inhaltsplatzhalter 3"/>
          <p:cNvSpPr>
            <a:spLocks noGrp="1"/>
          </p:cNvSpPr>
          <p:nvPr>
            <p:ph sz="quarter" idx="15" hasCustomPrompt="1"/>
          </p:nvPr>
        </p:nvSpPr>
        <p:spPr>
          <a:xfrm>
            <a:off x="515938" y="1844675"/>
            <a:ext cx="11160124" cy="1538883"/>
          </a:xfrm>
        </p:spPr>
        <p:txBody>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sp>
        <p:nvSpPr>
          <p:cNvPr id="2" name="Titel 1"/>
          <p:cNvSpPr>
            <a:spLocks noGrp="1"/>
          </p:cNvSpPr>
          <p:nvPr>
            <p:ph type="title" hasCustomPrompt="1"/>
          </p:nvPr>
        </p:nvSpPr>
        <p:spPr>
          <a:xfrm>
            <a:off x="515937" y="5400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5425937"/>
            <a:ext cx="4064427" cy="1431326"/>
          </a:xfrm>
          <a:prstGeom prst="rect">
            <a:avLst/>
          </a:prstGeom>
        </p:spPr>
      </p:pic>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369263" y="541049"/>
            <a:ext cx="1306799" cy="630392"/>
          </a:xfrm>
          <a:prstGeom prst="rect">
            <a:avLst/>
          </a:prstGeom>
        </p:spPr>
      </p:pic>
      <p:sp>
        <p:nvSpPr>
          <p:cNvPr id="16" name="Textplatzhalter 15"/>
          <p:cNvSpPr>
            <a:spLocks noGrp="1"/>
          </p:cNvSpPr>
          <p:nvPr>
            <p:ph type="body" sz="quarter" idx="14" hasCustomPrompt="1"/>
          </p:nvPr>
        </p:nvSpPr>
        <p:spPr>
          <a:xfrm>
            <a:off x="515937" y="5505008"/>
            <a:ext cx="11160125" cy="153888"/>
          </a:xfrm>
        </p:spPr>
        <p:txBody>
          <a:bodyPr/>
          <a:lstStyle>
            <a:lvl1pPr>
              <a:defRPr sz="1000" b="0">
                <a:solidFill>
                  <a:srgbClr val="4A4A4A"/>
                </a:solidFill>
              </a:defRPr>
            </a:lvl1pPr>
          </a:lstStyle>
          <a:p>
            <a:pPr lvl="0"/>
            <a:r>
              <a:rPr lang="de-DE" dirty="0"/>
              <a:t>Quellenangabe:</a:t>
            </a:r>
          </a:p>
        </p:txBody>
      </p:sp>
    </p:spTree>
    <p:extLst>
      <p:ext uri="{BB962C8B-B14F-4D97-AF65-F5344CB8AC3E}">
        <p14:creationId xmlns:p14="http://schemas.microsoft.com/office/powerpoint/2010/main" val="362677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halt / ohne Punk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7" y="5400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6" name="Textplatzhalter 15"/>
          <p:cNvSpPr>
            <a:spLocks noGrp="1"/>
          </p:cNvSpPr>
          <p:nvPr>
            <p:ph type="body" sz="quarter" idx="14" hasCustomPrompt="1"/>
          </p:nvPr>
        </p:nvSpPr>
        <p:spPr>
          <a:xfrm>
            <a:off x="515937" y="5940000"/>
            <a:ext cx="11160125" cy="153888"/>
          </a:xfrm>
        </p:spPr>
        <p:txBody>
          <a:bodyPr/>
          <a:lstStyle>
            <a:lvl1pPr>
              <a:defRPr sz="1000" b="0">
                <a:solidFill>
                  <a:srgbClr val="4A4A4A"/>
                </a:solidFill>
              </a:defRPr>
            </a:lvl1pPr>
          </a:lstStyle>
          <a:p>
            <a:pPr lvl="0"/>
            <a:r>
              <a:rPr lang="de-DE" dirty="0"/>
              <a:t>Quellenangabe:</a:t>
            </a:r>
          </a:p>
        </p:txBody>
      </p:sp>
      <p:sp>
        <p:nvSpPr>
          <p:cNvPr id="9" name="Inhaltsplatzhalter 3"/>
          <p:cNvSpPr>
            <a:spLocks noGrp="1"/>
          </p:cNvSpPr>
          <p:nvPr>
            <p:ph sz="quarter" idx="15" hasCustomPrompt="1"/>
          </p:nvPr>
        </p:nvSpPr>
        <p:spPr>
          <a:xfrm>
            <a:off x="515938" y="1844675"/>
            <a:ext cx="11160124" cy="1538883"/>
          </a:xfrm>
        </p:spPr>
        <p:txBody>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pic>
        <p:nvPicPr>
          <p:cNvPr id="8" name="Grafik 7">
            <a:extLst>
              <a:ext uri="{FF2B5EF4-FFF2-40B4-BE49-F238E27FC236}">
                <a16:creationId xmlns:a16="http://schemas.microsoft.com/office/drawing/2014/main" xmlns="" id="{CB21BAD7-F022-4D18-94DA-49207E41D4D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36789946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7" y="5400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pic>
        <p:nvPicPr>
          <p:cNvPr id="6" name="Grafik 5">
            <a:extLst>
              <a:ext uri="{FF2B5EF4-FFF2-40B4-BE49-F238E27FC236}">
                <a16:creationId xmlns:a16="http://schemas.microsoft.com/office/drawing/2014/main" xmlns="" id="{4EF7A3B1-7353-43F4-ACC9-D3C30C67B6B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33583229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halt / 2 Spal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7" y="5400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5425937"/>
            <a:ext cx="4064427" cy="1431326"/>
          </a:xfrm>
          <a:prstGeom prst="rect">
            <a:avLst/>
          </a:prstGeom>
        </p:spPr>
      </p:pic>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3" name="Textplatzhalter 12"/>
          <p:cNvSpPr>
            <a:spLocks noGrp="1"/>
          </p:cNvSpPr>
          <p:nvPr>
            <p:ph type="body" sz="quarter" idx="13" hasCustomPrompt="1"/>
          </p:nvPr>
        </p:nvSpPr>
        <p:spPr>
          <a:xfrm>
            <a:off x="515938" y="1844675"/>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sp>
        <p:nvSpPr>
          <p:cNvPr id="16" name="Textplatzhalter 15"/>
          <p:cNvSpPr>
            <a:spLocks noGrp="1"/>
          </p:cNvSpPr>
          <p:nvPr>
            <p:ph type="body" sz="quarter" idx="14" hasCustomPrompt="1"/>
          </p:nvPr>
        </p:nvSpPr>
        <p:spPr>
          <a:xfrm>
            <a:off x="6276063" y="5940000"/>
            <a:ext cx="5399999" cy="153888"/>
          </a:xfrm>
        </p:spPr>
        <p:txBody>
          <a:bodyPr/>
          <a:lstStyle>
            <a:lvl1pPr>
              <a:defRPr sz="1000" b="0">
                <a:solidFill>
                  <a:srgbClr val="4A4A4A"/>
                </a:solidFill>
              </a:defRPr>
            </a:lvl1pPr>
          </a:lstStyle>
          <a:p>
            <a:pPr lvl="0"/>
            <a:r>
              <a:rPr lang="de-DE" dirty="0"/>
              <a:t>Quellenangabe:</a:t>
            </a:r>
          </a:p>
        </p:txBody>
      </p:sp>
      <p:sp>
        <p:nvSpPr>
          <p:cNvPr id="17" name="Textplatzhalter 12"/>
          <p:cNvSpPr>
            <a:spLocks noGrp="1"/>
          </p:cNvSpPr>
          <p:nvPr>
            <p:ph type="body" sz="quarter" idx="15" hasCustomPrompt="1"/>
          </p:nvPr>
        </p:nvSpPr>
        <p:spPr>
          <a:xfrm>
            <a:off x="6276063" y="1844675"/>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pic>
        <p:nvPicPr>
          <p:cNvPr id="10" name="Grafik 9">
            <a:extLst>
              <a:ext uri="{FF2B5EF4-FFF2-40B4-BE49-F238E27FC236}">
                <a16:creationId xmlns:a16="http://schemas.microsoft.com/office/drawing/2014/main" xmlns="" id="{A308B36A-B660-4A2D-8FD4-0917877AFF48}"/>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282105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 Standard">
    <p:spTree>
      <p:nvGrpSpPr>
        <p:cNvPr id="1" name=""/>
        <p:cNvGrpSpPr/>
        <p:nvPr/>
      </p:nvGrpSpPr>
      <p:grpSpPr>
        <a:xfrm>
          <a:off x="0" y="0"/>
          <a:ext cx="0" cy="0"/>
          <a:chOff x="0" y="0"/>
          <a:chExt cx="0" cy="0"/>
        </a:xfrm>
      </p:grpSpPr>
      <p:sp>
        <p:nvSpPr>
          <p:cNvPr id="4" name="Inhaltsplatzhalter 3"/>
          <p:cNvSpPr>
            <a:spLocks noGrp="1"/>
          </p:cNvSpPr>
          <p:nvPr>
            <p:ph sz="quarter" idx="15" hasCustomPrompt="1"/>
          </p:nvPr>
        </p:nvSpPr>
        <p:spPr>
          <a:xfrm>
            <a:off x="515938" y="1844675"/>
            <a:ext cx="11160124" cy="1538883"/>
          </a:xfrm>
        </p:spPr>
        <p:txBody>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sp>
        <p:nvSpPr>
          <p:cNvPr id="2" name="Titel 1"/>
          <p:cNvSpPr>
            <a:spLocks noGrp="1"/>
          </p:cNvSpPr>
          <p:nvPr>
            <p:ph type="title" hasCustomPrompt="1"/>
          </p:nvPr>
        </p:nvSpPr>
        <p:spPr>
          <a:xfrm>
            <a:off x="515937" y="5400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5425937"/>
            <a:ext cx="4064427" cy="1431326"/>
          </a:xfrm>
          <a:prstGeom prst="rect">
            <a:avLst/>
          </a:prstGeom>
        </p:spPr>
      </p:pic>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369263" y="541049"/>
            <a:ext cx="1306799" cy="630392"/>
          </a:xfrm>
          <a:prstGeom prst="rect">
            <a:avLst/>
          </a:prstGeom>
        </p:spPr>
      </p:pic>
      <p:sp>
        <p:nvSpPr>
          <p:cNvPr id="16" name="Textplatzhalter 15"/>
          <p:cNvSpPr>
            <a:spLocks noGrp="1"/>
          </p:cNvSpPr>
          <p:nvPr>
            <p:ph type="body" sz="quarter" idx="14" hasCustomPrompt="1"/>
          </p:nvPr>
        </p:nvSpPr>
        <p:spPr>
          <a:xfrm>
            <a:off x="515937" y="5505008"/>
            <a:ext cx="11160125" cy="153888"/>
          </a:xfrm>
        </p:spPr>
        <p:txBody>
          <a:bodyPr/>
          <a:lstStyle>
            <a:lvl1pPr>
              <a:defRPr sz="1000" b="0">
                <a:solidFill>
                  <a:srgbClr val="4A4A4A"/>
                </a:solidFill>
              </a:defRPr>
            </a:lvl1pPr>
          </a:lstStyle>
          <a:p>
            <a:pPr lvl="0"/>
            <a:r>
              <a:rPr lang="de-DE" dirty="0"/>
              <a:t>Quellenangabe:</a:t>
            </a:r>
          </a:p>
        </p:txBody>
      </p:sp>
    </p:spTree>
    <p:extLst>
      <p:ext uri="{BB962C8B-B14F-4D97-AF65-F5344CB8AC3E}">
        <p14:creationId xmlns:p14="http://schemas.microsoft.com/office/powerpoint/2010/main" val="4163297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halt / Grafik">
    <p:spTree>
      <p:nvGrpSpPr>
        <p:cNvPr id="1" name=""/>
        <p:cNvGrpSpPr/>
        <p:nvPr/>
      </p:nvGrpSpPr>
      <p:grpSpPr>
        <a:xfrm>
          <a:off x="0" y="0"/>
          <a:ext cx="0" cy="0"/>
          <a:chOff x="0" y="0"/>
          <a:chExt cx="0" cy="0"/>
        </a:xfrm>
      </p:grpSpPr>
      <p:sp>
        <p:nvSpPr>
          <p:cNvPr id="4" name="Inhaltsplatzhalter 3"/>
          <p:cNvSpPr>
            <a:spLocks noGrp="1"/>
          </p:cNvSpPr>
          <p:nvPr>
            <p:ph sz="quarter" idx="16" hasCustomPrompt="1"/>
          </p:nvPr>
        </p:nvSpPr>
        <p:spPr>
          <a:xfrm>
            <a:off x="6275388" y="1844675"/>
            <a:ext cx="5400675" cy="1538883"/>
          </a:xfrm>
        </p:spPr>
        <p:txBody>
          <a:bodyPr/>
          <a:lstStyle>
            <a:lvl1pPr>
              <a:defRPr/>
            </a:lvl1pPr>
            <a:lvl2pPr>
              <a:defRPr/>
            </a:lvl2pPr>
            <a:lvl3pPr>
              <a:defRPr baseline="0"/>
            </a:lvl3pPr>
            <a:lvl4pPr>
              <a:defRPr/>
            </a:lvl4pPr>
            <a:lvl5pPr>
              <a:defRPr baseline="0"/>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sp>
        <p:nvSpPr>
          <p:cNvPr id="2" name="Titel 1"/>
          <p:cNvSpPr>
            <a:spLocks noGrp="1"/>
          </p:cNvSpPr>
          <p:nvPr>
            <p:ph type="title" hasCustomPrompt="1"/>
          </p:nvPr>
        </p:nvSpPr>
        <p:spPr>
          <a:xfrm>
            <a:off x="515937" y="5400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5425937"/>
            <a:ext cx="4064427" cy="1431326"/>
          </a:xfrm>
          <a:prstGeom prst="rect">
            <a:avLst/>
          </a:prstGeom>
        </p:spPr>
      </p:pic>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3" name="Textplatzhalter 12"/>
          <p:cNvSpPr>
            <a:spLocks noGrp="1"/>
          </p:cNvSpPr>
          <p:nvPr>
            <p:ph type="body" sz="quarter" idx="13" hasCustomPrompt="1"/>
          </p:nvPr>
        </p:nvSpPr>
        <p:spPr>
          <a:xfrm>
            <a:off x="515938" y="1844675"/>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sp>
        <p:nvSpPr>
          <p:cNvPr id="16" name="Textplatzhalter 15"/>
          <p:cNvSpPr>
            <a:spLocks noGrp="1"/>
          </p:cNvSpPr>
          <p:nvPr>
            <p:ph type="body" sz="quarter" idx="14" hasCustomPrompt="1"/>
          </p:nvPr>
        </p:nvSpPr>
        <p:spPr>
          <a:xfrm>
            <a:off x="6276063" y="5940000"/>
            <a:ext cx="5399999" cy="153888"/>
          </a:xfrm>
        </p:spPr>
        <p:txBody>
          <a:bodyPr/>
          <a:lstStyle>
            <a:lvl1pPr>
              <a:defRPr sz="1000" b="0">
                <a:solidFill>
                  <a:srgbClr val="4A4A4A"/>
                </a:solidFill>
              </a:defRPr>
            </a:lvl1pPr>
          </a:lstStyle>
          <a:p>
            <a:pPr lvl="0"/>
            <a:r>
              <a:rPr lang="de-DE" dirty="0"/>
              <a:t>Quellenangabe:</a:t>
            </a:r>
          </a:p>
        </p:txBody>
      </p:sp>
      <p:pic>
        <p:nvPicPr>
          <p:cNvPr id="10" name="Grafik 9">
            <a:extLst>
              <a:ext uri="{FF2B5EF4-FFF2-40B4-BE49-F238E27FC236}">
                <a16:creationId xmlns:a16="http://schemas.microsoft.com/office/drawing/2014/main" xmlns="" id="{4B822DAA-BAB9-4985-ACF7-3839B5F51D8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782220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alt / Bild rech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7" y="540000"/>
            <a:ext cx="5400001" cy="461665"/>
          </a:xfrm>
        </p:spPr>
        <p:txBody>
          <a:bodyPr/>
          <a:lstStyle>
            <a:lvl1pPr>
              <a:defRPr/>
            </a:lvl1pPr>
          </a:lstStyle>
          <a:p>
            <a:r>
              <a:rPr lang="de-DE" dirty="0"/>
              <a:t>Headline</a:t>
            </a:r>
            <a:endParaRPr lang="en-US" dirty="0"/>
          </a:p>
        </p:txBody>
      </p:sp>
      <p:sp>
        <p:nvSpPr>
          <p:cNvPr id="4" name="Bildplatzhalter 3"/>
          <p:cNvSpPr>
            <a:spLocks noGrp="1"/>
          </p:cNvSpPr>
          <p:nvPr>
            <p:ph type="pic" sz="quarter" idx="14" hasCustomPrompt="1"/>
          </p:nvPr>
        </p:nvSpPr>
        <p:spPr>
          <a:xfrm>
            <a:off x="6097200" y="540000"/>
            <a:ext cx="6094800" cy="5328000"/>
          </a:xfrm>
        </p:spPr>
        <p:txBody>
          <a:bodyPr tIns="144000">
            <a:noAutofit/>
          </a:bodyPr>
          <a:lstStyle>
            <a:lvl1pPr algn="ctr">
              <a:defRPr sz="1200" b="0" baseline="0">
                <a:solidFill>
                  <a:srgbClr val="4A4A4A"/>
                </a:solidFill>
              </a:defRPr>
            </a:lvl1pPr>
          </a:lstStyle>
          <a:p>
            <a:r>
              <a:rPr lang="de-DE" dirty="0"/>
              <a:t>Zum Hinzufügen eines Fotos bitte auf das Icon klicken.</a:t>
            </a:r>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3" name="Textplatzhalter 12"/>
          <p:cNvSpPr>
            <a:spLocks noGrp="1"/>
          </p:cNvSpPr>
          <p:nvPr>
            <p:ph type="body" sz="quarter" idx="13" hasCustomPrompt="1"/>
          </p:nvPr>
        </p:nvSpPr>
        <p:spPr>
          <a:xfrm>
            <a:off x="515938" y="2322000"/>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sp>
        <p:nvSpPr>
          <p:cNvPr id="8" name="Textplatzhalter 15">
            <a:extLst>
              <a:ext uri="{FF2B5EF4-FFF2-40B4-BE49-F238E27FC236}">
                <a16:creationId xmlns:a16="http://schemas.microsoft.com/office/drawing/2014/main" xmlns="" id="{B85C97E8-B1C7-4E98-AF53-FBF3DEDFFF21}"/>
              </a:ext>
            </a:extLst>
          </p:cNvPr>
          <p:cNvSpPr>
            <a:spLocks noGrp="1"/>
          </p:cNvSpPr>
          <p:nvPr>
            <p:ph type="body" sz="quarter" idx="16" hasCustomPrompt="1"/>
          </p:nvPr>
        </p:nvSpPr>
        <p:spPr>
          <a:xfrm>
            <a:off x="6094801" y="5940000"/>
            <a:ext cx="4909090" cy="153888"/>
          </a:xfrm>
        </p:spPr>
        <p:txBody>
          <a:bodyPr/>
          <a:lstStyle>
            <a:lvl1pPr>
              <a:defRPr sz="1000" b="0">
                <a:solidFill>
                  <a:srgbClr val="4A4A4A"/>
                </a:solidFill>
              </a:defRPr>
            </a:lvl1pPr>
          </a:lstStyle>
          <a:p>
            <a:pPr lvl="0"/>
            <a:r>
              <a:rPr lang="de-DE" dirty="0"/>
              <a:t>Foto: </a:t>
            </a:r>
            <a:r>
              <a:rPr lang="de-DE" dirty="0" err="1"/>
              <a:t>Lorem</a:t>
            </a:r>
            <a:r>
              <a:rPr lang="de-DE" dirty="0"/>
              <a:t> </a:t>
            </a:r>
            <a:r>
              <a:rPr lang="de-DE" dirty="0" err="1"/>
              <a:t>ipsum</a:t>
            </a:r>
            <a:r>
              <a:rPr lang="de-DE" dirty="0"/>
              <a:t> </a:t>
            </a:r>
            <a:r>
              <a:rPr lang="de-DE" dirty="0" err="1"/>
              <a:t>dolor</a:t>
            </a:r>
            <a:endParaRPr lang="de-DE" dirty="0"/>
          </a:p>
        </p:txBody>
      </p:sp>
    </p:spTree>
    <p:extLst>
      <p:ext uri="{BB962C8B-B14F-4D97-AF65-F5344CB8AC3E}">
        <p14:creationId xmlns:p14="http://schemas.microsoft.com/office/powerpoint/2010/main" val="18831302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Zw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6" y="540000"/>
            <a:ext cx="8640000" cy="461665"/>
          </a:xfrm>
        </p:spPr>
        <p:txBody>
          <a:bodyPr/>
          <a:lstStyle>
            <a:lvl1pPr>
              <a:defRPr/>
            </a:lvl1pPr>
          </a:lstStyle>
          <a:p>
            <a:r>
              <a:rPr lang="de-DE" dirty="0"/>
              <a:t>Headline</a:t>
            </a:r>
            <a:endParaRPr lang="en-US" dirty="0"/>
          </a:p>
        </p:txBody>
      </p:sp>
      <p:sp>
        <p:nvSpPr>
          <p:cNvPr id="4" name="Bildplatzhalter 3"/>
          <p:cNvSpPr>
            <a:spLocks noGrp="1"/>
          </p:cNvSpPr>
          <p:nvPr>
            <p:ph type="pic" sz="quarter" idx="14" hasCustomPrompt="1"/>
          </p:nvPr>
        </p:nvSpPr>
        <p:spPr>
          <a:xfrm>
            <a:off x="6097200" y="1638000"/>
            <a:ext cx="6094800" cy="4230000"/>
          </a:xfrm>
        </p:spPr>
        <p:txBody>
          <a:bodyPr tIns="144000">
            <a:noAutofit/>
          </a:bodyPr>
          <a:lstStyle>
            <a:lvl1pPr algn="ctr">
              <a:defRPr sz="1200" b="0" baseline="0">
                <a:solidFill>
                  <a:srgbClr val="4A4A4A"/>
                </a:solidFill>
              </a:defRPr>
            </a:lvl1pPr>
          </a:lstStyle>
          <a:p>
            <a:r>
              <a:rPr lang="de-DE" dirty="0"/>
              <a:t>Zum Hinzufügen eines Fotos bitte auf das Icon klicken.</a:t>
            </a:r>
          </a:p>
        </p:txBody>
      </p:sp>
      <p:sp>
        <p:nvSpPr>
          <p:cNvPr id="12" name="Bildplatzhalter 3"/>
          <p:cNvSpPr>
            <a:spLocks noGrp="1"/>
          </p:cNvSpPr>
          <p:nvPr>
            <p:ph type="pic" sz="quarter" idx="15" hasCustomPrompt="1"/>
          </p:nvPr>
        </p:nvSpPr>
        <p:spPr>
          <a:xfrm>
            <a:off x="0" y="1638000"/>
            <a:ext cx="6094800" cy="4230000"/>
          </a:xfrm>
        </p:spPr>
        <p:txBody>
          <a:bodyPr tIns="144000">
            <a:noAutofit/>
          </a:bodyPr>
          <a:lstStyle>
            <a:lvl1pPr algn="ctr">
              <a:defRPr sz="1200" b="0" baseline="0">
                <a:solidFill>
                  <a:srgbClr val="4A4A4A"/>
                </a:solidFill>
              </a:defRPr>
            </a:lvl1pPr>
          </a:lstStyle>
          <a:p>
            <a:r>
              <a:rPr lang="de-DE" dirty="0"/>
              <a:t>Zum Hinzufügen eines Fotos bitte auf das Icon klicken.</a:t>
            </a:r>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4" name="Textplatzhalter 15">
            <a:extLst>
              <a:ext uri="{FF2B5EF4-FFF2-40B4-BE49-F238E27FC236}">
                <a16:creationId xmlns:a16="http://schemas.microsoft.com/office/drawing/2014/main" xmlns="" id="{779AF5FF-E424-47D8-B539-95B2AB755EC6}"/>
              </a:ext>
            </a:extLst>
          </p:cNvPr>
          <p:cNvSpPr>
            <a:spLocks noGrp="1"/>
          </p:cNvSpPr>
          <p:nvPr>
            <p:ph type="body" sz="quarter" idx="16" hasCustomPrompt="1"/>
          </p:nvPr>
        </p:nvSpPr>
        <p:spPr>
          <a:xfrm>
            <a:off x="515938" y="5940000"/>
            <a:ext cx="5399999" cy="153888"/>
          </a:xfrm>
        </p:spPr>
        <p:txBody>
          <a:bodyPr/>
          <a:lstStyle>
            <a:lvl1pPr>
              <a:defRPr sz="1000" b="0">
                <a:solidFill>
                  <a:srgbClr val="4A4A4A"/>
                </a:solidFill>
              </a:defRPr>
            </a:lvl1pPr>
          </a:lstStyle>
          <a:p>
            <a:pPr lvl="0"/>
            <a:r>
              <a:rPr lang="de-DE" dirty="0"/>
              <a:t>Foto: </a:t>
            </a:r>
            <a:r>
              <a:rPr lang="de-DE" dirty="0" err="1"/>
              <a:t>Lorem</a:t>
            </a:r>
            <a:r>
              <a:rPr lang="de-DE" dirty="0"/>
              <a:t> </a:t>
            </a:r>
            <a:r>
              <a:rPr lang="de-DE" dirty="0" err="1"/>
              <a:t>ipsum</a:t>
            </a:r>
            <a:r>
              <a:rPr lang="de-DE" dirty="0"/>
              <a:t> </a:t>
            </a:r>
            <a:r>
              <a:rPr lang="de-DE" dirty="0" err="1"/>
              <a:t>dolor</a:t>
            </a:r>
            <a:endParaRPr lang="de-DE" dirty="0"/>
          </a:p>
        </p:txBody>
      </p:sp>
      <p:sp>
        <p:nvSpPr>
          <p:cNvPr id="15" name="Textplatzhalter 15">
            <a:extLst>
              <a:ext uri="{FF2B5EF4-FFF2-40B4-BE49-F238E27FC236}">
                <a16:creationId xmlns:a16="http://schemas.microsoft.com/office/drawing/2014/main" xmlns="" id="{28D733A7-5AF9-488B-A80F-4FEB040FDAC1}"/>
              </a:ext>
            </a:extLst>
          </p:cNvPr>
          <p:cNvSpPr>
            <a:spLocks noGrp="1"/>
          </p:cNvSpPr>
          <p:nvPr>
            <p:ph type="body" sz="quarter" idx="17" hasCustomPrompt="1"/>
          </p:nvPr>
        </p:nvSpPr>
        <p:spPr>
          <a:xfrm>
            <a:off x="6276063" y="5940000"/>
            <a:ext cx="5399999" cy="153888"/>
          </a:xfrm>
        </p:spPr>
        <p:txBody>
          <a:bodyPr/>
          <a:lstStyle>
            <a:lvl1pPr algn="r">
              <a:defRPr sz="1000" b="0">
                <a:solidFill>
                  <a:srgbClr val="4A4A4A"/>
                </a:solidFill>
              </a:defRPr>
            </a:lvl1pPr>
          </a:lstStyle>
          <a:p>
            <a:pPr lvl="0"/>
            <a:r>
              <a:rPr lang="de-DE" dirty="0"/>
              <a:t>Foto: </a:t>
            </a:r>
            <a:r>
              <a:rPr lang="de-DE" dirty="0" err="1"/>
              <a:t>Lorem</a:t>
            </a:r>
            <a:r>
              <a:rPr lang="de-DE" dirty="0"/>
              <a:t> </a:t>
            </a:r>
            <a:r>
              <a:rPr lang="de-DE" dirty="0" err="1"/>
              <a:t>ipsum</a:t>
            </a:r>
            <a:r>
              <a:rPr lang="de-DE" dirty="0"/>
              <a:t> </a:t>
            </a:r>
            <a:r>
              <a:rPr lang="de-DE" dirty="0" err="1"/>
              <a:t>dolor</a:t>
            </a:r>
            <a:endParaRPr lang="de-DE" dirty="0"/>
          </a:p>
        </p:txBody>
      </p:sp>
      <p:pic>
        <p:nvPicPr>
          <p:cNvPr id="10" name="Grafik 9">
            <a:extLst>
              <a:ext uri="{FF2B5EF4-FFF2-40B4-BE49-F238E27FC236}">
                <a16:creationId xmlns:a16="http://schemas.microsoft.com/office/drawing/2014/main" xmlns="" id="{CEC9A116-F386-4826-A758-46990593467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32984289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osses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6" y="540000"/>
            <a:ext cx="8640000" cy="461665"/>
          </a:xfrm>
        </p:spPr>
        <p:txBody>
          <a:bodyPr/>
          <a:lstStyle>
            <a:lvl1pPr>
              <a:defRPr/>
            </a:lvl1pPr>
          </a:lstStyle>
          <a:p>
            <a:r>
              <a:rPr lang="de-DE" dirty="0"/>
              <a:t>Headline</a:t>
            </a:r>
            <a:endParaRPr lang="en-US" dirty="0"/>
          </a:p>
        </p:txBody>
      </p:sp>
      <p:sp>
        <p:nvSpPr>
          <p:cNvPr id="4" name="Bildplatzhalter 3"/>
          <p:cNvSpPr>
            <a:spLocks noGrp="1"/>
          </p:cNvSpPr>
          <p:nvPr>
            <p:ph type="pic" sz="quarter" idx="14" hasCustomPrompt="1"/>
          </p:nvPr>
        </p:nvSpPr>
        <p:spPr>
          <a:xfrm>
            <a:off x="0" y="1638000"/>
            <a:ext cx="12192000" cy="4230000"/>
          </a:xfrm>
        </p:spPr>
        <p:txBody>
          <a:bodyPr tIns="144000">
            <a:noAutofit/>
          </a:bodyPr>
          <a:lstStyle>
            <a:lvl1pPr algn="ctr">
              <a:defRPr sz="1200" b="0" baseline="0">
                <a:solidFill>
                  <a:srgbClr val="4A4A4A"/>
                </a:solidFill>
              </a:defRPr>
            </a:lvl1pPr>
          </a:lstStyle>
          <a:p>
            <a:r>
              <a:rPr lang="de-DE" dirty="0"/>
              <a:t>Zum Hinzufügen eines Fotos bitte auf das Icon klicken.</a:t>
            </a:r>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5" name="Textplatzhalter 15">
            <a:extLst>
              <a:ext uri="{FF2B5EF4-FFF2-40B4-BE49-F238E27FC236}">
                <a16:creationId xmlns:a16="http://schemas.microsoft.com/office/drawing/2014/main" xmlns="" id="{F4A2E519-A2AB-40BB-A067-75D2377A4CBC}"/>
              </a:ext>
            </a:extLst>
          </p:cNvPr>
          <p:cNvSpPr>
            <a:spLocks noGrp="1"/>
          </p:cNvSpPr>
          <p:nvPr>
            <p:ph type="body" sz="quarter" idx="16" hasCustomPrompt="1"/>
          </p:nvPr>
        </p:nvSpPr>
        <p:spPr>
          <a:xfrm>
            <a:off x="515938" y="5940000"/>
            <a:ext cx="4909090" cy="153888"/>
          </a:xfrm>
        </p:spPr>
        <p:txBody>
          <a:bodyPr/>
          <a:lstStyle>
            <a:lvl1pPr>
              <a:defRPr sz="1000" b="0">
                <a:solidFill>
                  <a:srgbClr val="4A4A4A"/>
                </a:solidFill>
              </a:defRPr>
            </a:lvl1pPr>
          </a:lstStyle>
          <a:p>
            <a:pPr lvl="0"/>
            <a:r>
              <a:rPr lang="de-DE" dirty="0"/>
              <a:t>Foto: </a:t>
            </a:r>
            <a:r>
              <a:rPr lang="de-DE" dirty="0" err="1"/>
              <a:t>Lorem</a:t>
            </a:r>
            <a:r>
              <a:rPr lang="de-DE" dirty="0"/>
              <a:t> </a:t>
            </a:r>
            <a:r>
              <a:rPr lang="de-DE" dirty="0" err="1"/>
              <a:t>ipsum</a:t>
            </a:r>
            <a:r>
              <a:rPr lang="de-DE" dirty="0"/>
              <a:t> </a:t>
            </a:r>
            <a:r>
              <a:rPr lang="de-DE" dirty="0" err="1"/>
              <a:t>dolor</a:t>
            </a:r>
            <a:endParaRPr lang="de-DE" dirty="0"/>
          </a:p>
        </p:txBody>
      </p:sp>
      <p:pic>
        <p:nvPicPr>
          <p:cNvPr id="8" name="Grafik 7">
            <a:extLst>
              <a:ext uri="{FF2B5EF4-FFF2-40B4-BE49-F238E27FC236}">
                <a16:creationId xmlns:a16="http://schemas.microsoft.com/office/drawing/2014/main" xmlns="" id="{66882E47-981D-42D0-9032-9050514115D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13364706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alt / ESF">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7" y="14976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25200"/>
            <a:ext cx="4064427" cy="1432800"/>
          </a:xfrm>
          <a:prstGeom prst="rect">
            <a:avLst/>
          </a:prstGeom>
        </p:spPr>
      </p:pic>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3" name="Textplatzhalter 12"/>
          <p:cNvSpPr>
            <a:spLocks noGrp="1"/>
          </p:cNvSpPr>
          <p:nvPr>
            <p:ph type="body" sz="quarter" idx="13" hasCustomPrompt="1"/>
          </p:nvPr>
        </p:nvSpPr>
        <p:spPr>
          <a:xfrm>
            <a:off x="515938" y="2700000"/>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pic>
        <p:nvPicPr>
          <p:cNvPr id="3" name="Grafik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937" y="540000"/>
            <a:ext cx="2479304" cy="633600"/>
          </a:xfrm>
          <a:prstGeom prst="rect">
            <a:avLst/>
          </a:prstGeom>
        </p:spPr>
      </p:pic>
      <p:sp>
        <p:nvSpPr>
          <p:cNvPr id="9" name="Textplatzhalter 15"/>
          <p:cNvSpPr>
            <a:spLocks noGrp="1"/>
          </p:cNvSpPr>
          <p:nvPr>
            <p:ph type="body" sz="quarter" idx="14" hasCustomPrompt="1"/>
          </p:nvPr>
        </p:nvSpPr>
        <p:spPr>
          <a:xfrm>
            <a:off x="6276063" y="5940000"/>
            <a:ext cx="5399999" cy="153888"/>
          </a:xfrm>
        </p:spPr>
        <p:txBody>
          <a:bodyPr/>
          <a:lstStyle>
            <a:lvl1pPr>
              <a:defRPr sz="1000" b="0">
                <a:solidFill>
                  <a:srgbClr val="4A4A4A"/>
                </a:solidFill>
              </a:defRPr>
            </a:lvl1pPr>
          </a:lstStyle>
          <a:p>
            <a:pPr lvl="0"/>
            <a:r>
              <a:rPr lang="de-DE" dirty="0"/>
              <a:t>Quellenangabe:</a:t>
            </a:r>
          </a:p>
        </p:txBody>
      </p:sp>
      <p:sp>
        <p:nvSpPr>
          <p:cNvPr id="10" name="Textplatzhalter 12"/>
          <p:cNvSpPr>
            <a:spLocks noGrp="1"/>
          </p:cNvSpPr>
          <p:nvPr>
            <p:ph type="body" sz="quarter" idx="15" hasCustomPrompt="1"/>
          </p:nvPr>
        </p:nvSpPr>
        <p:spPr>
          <a:xfrm>
            <a:off x="6276062" y="2700000"/>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pic>
        <p:nvPicPr>
          <p:cNvPr id="12" name="Grafik 11">
            <a:extLst>
              <a:ext uri="{FF2B5EF4-FFF2-40B4-BE49-F238E27FC236}">
                <a16:creationId xmlns:a16="http://schemas.microsoft.com/office/drawing/2014/main" xmlns="" id="{5CCD0224-57BB-4C69-B574-544E8480DA2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936077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halt / EFRE">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937" y="540000"/>
            <a:ext cx="2459103" cy="633600"/>
          </a:xfrm>
          <a:prstGeom prst="rect">
            <a:avLst/>
          </a:prstGeom>
        </p:spPr>
      </p:pic>
      <p:sp>
        <p:nvSpPr>
          <p:cNvPr id="2" name="Titel 1"/>
          <p:cNvSpPr>
            <a:spLocks noGrp="1"/>
          </p:cNvSpPr>
          <p:nvPr>
            <p:ph type="title" hasCustomPrompt="1"/>
          </p:nvPr>
        </p:nvSpPr>
        <p:spPr>
          <a:xfrm>
            <a:off x="515937" y="14976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0" y="5425937"/>
            <a:ext cx="4064427" cy="1431326"/>
          </a:xfrm>
          <a:prstGeom prst="rect">
            <a:avLst/>
          </a:prstGeom>
        </p:spPr>
      </p:pic>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3" name="Textplatzhalter 12"/>
          <p:cNvSpPr>
            <a:spLocks noGrp="1"/>
          </p:cNvSpPr>
          <p:nvPr>
            <p:ph type="body" sz="quarter" idx="13" hasCustomPrompt="1"/>
          </p:nvPr>
        </p:nvSpPr>
        <p:spPr>
          <a:xfrm>
            <a:off x="515938" y="2700000"/>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sp>
        <p:nvSpPr>
          <p:cNvPr id="10" name="Textplatzhalter 15"/>
          <p:cNvSpPr>
            <a:spLocks noGrp="1"/>
          </p:cNvSpPr>
          <p:nvPr>
            <p:ph type="body" sz="quarter" idx="14" hasCustomPrompt="1"/>
          </p:nvPr>
        </p:nvSpPr>
        <p:spPr>
          <a:xfrm>
            <a:off x="6276063" y="5940000"/>
            <a:ext cx="5399999" cy="153888"/>
          </a:xfrm>
        </p:spPr>
        <p:txBody>
          <a:bodyPr/>
          <a:lstStyle>
            <a:lvl1pPr>
              <a:defRPr sz="1000" b="0">
                <a:solidFill>
                  <a:srgbClr val="4A4A4A"/>
                </a:solidFill>
              </a:defRPr>
            </a:lvl1pPr>
          </a:lstStyle>
          <a:p>
            <a:pPr lvl="0"/>
            <a:r>
              <a:rPr lang="de-DE" dirty="0"/>
              <a:t>Quellenangabe:</a:t>
            </a:r>
          </a:p>
        </p:txBody>
      </p:sp>
      <p:sp>
        <p:nvSpPr>
          <p:cNvPr id="12" name="Textplatzhalter 12"/>
          <p:cNvSpPr>
            <a:spLocks noGrp="1"/>
          </p:cNvSpPr>
          <p:nvPr>
            <p:ph type="body" sz="quarter" idx="15" hasCustomPrompt="1"/>
          </p:nvPr>
        </p:nvSpPr>
        <p:spPr>
          <a:xfrm>
            <a:off x="6276062" y="2700000"/>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pic>
        <p:nvPicPr>
          <p:cNvPr id="15" name="Grafik 14">
            <a:extLst>
              <a:ext uri="{FF2B5EF4-FFF2-40B4-BE49-F238E27FC236}">
                <a16:creationId xmlns:a16="http://schemas.microsoft.com/office/drawing/2014/main" xmlns="" id="{5D915A1C-071B-45CA-ADB0-AD7A20A93255}"/>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4818817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halt / ESF / EFRE">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937" y="540000"/>
            <a:ext cx="3765664" cy="633600"/>
          </a:xfrm>
          <a:prstGeom prst="rect">
            <a:avLst/>
          </a:prstGeom>
        </p:spPr>
      </p:pic>
      <p:sp>
        <p:nvSpPr>
          <p:cNvPr id="2" name="Titel 1"/>
          <p:cNvSpPr>
            <a:spLocks noGrp="1"/>
          </p:cNvSpPr>
          <p:nvPr>
            <p:ph type="title" hasCustomPrompt="1"/>
          </p:nvPr>
        </p:nvSpPr>
        <p:spPr>
          <a:xfrm>
            <a:off x="515937" y="14976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0" y="5425937"/>
            <a:ext cx="4064427" cy="1431326"/>
          </a:xfrm>
          <a:prstGeom prst="rect">
            <a:avLst/>
          </a:prstGeom>
        </p:spPr>
      </p:pic>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3" name="Textplatzhalter 12"/>
          <p:cNvSpPr>
            <a:spLocks noGrp="1"/>
          </p:cNvSpPr>
          <p:nvPr>
            <p:ph type="body" sz="quarter" idx="13" hasCustomPrompt="1"/>
          </p:nvPr>
        </p:nvSpPr>
        <p:spPr>
          <a:xfrm>
            <a:off x="515938" y="2700000"/>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sp>
        <p:nvSpPr>
          <p:cNvPr id="10" name="Textplatzhalter 15"/>
          <p:cNvSpPr>
            <a:spLocks noGrp="1"/>
          </p:cNvSpPr>
          <p:nvPr>
            <p:ph type="body" sz="quarter" idx="14" hasCustomPrompt="1"/>
          </p:nvPr>
        </p:nvSpPr>
        <p:spPr>
          <a:xfrm>
            <a:off x="6276063" y="5940000"/>
            <a:ext cx="5399999" cy="153888"/>
          </a:xfrm>
        </p:spPr>
        <p:txBody>
          <a:bodyPr/>
          <a:lstStyle>
            <a:lvl1pPr>
              <a:defRPr sz="1000" b="0">
                <a:solidFill>
                  <a:srgbClr val="4A4A4A"/>
                </a:solidFill>
              </a:defRPr>
            </a:lvl1pPr>
          </a:lstStyle>
          <a:p>
            <a:pPr lvl="0"/>
            <a:r>
              <a:rPr lang="de-DE" dirty="0"/>
              <a:t>Quellenangabe:</a:t>
            </a:r>
          </a:p>
        </p:txBody>
      </p:sp>
      <p:sp>
        <p:nvSpPr>
          <p:cNvPr id="12" name="Textplatzhalter 12"/>
          <p:cNvSpPr>
            <a:spLocks noGrp="1"/>
          </p:cNvSpPr>
          <p:nvPr>
            <p:ph type="body" sz="quarter" idx="15" hasCustomPrompt="1"/>
          </p:nvPr>
        </p:nvSpPr>
        <p:spPr>
          <a:xfrm>
            <a:off x="6276062" y="2700000"/>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pic>
        <p:nvPicPr>
          <p:cNvPr id="15" name="Grafik 14">
            <a:extLst>
              <a:ext uri="{FF2B5EF4-FFF2-40B4-BE49-F238E27FC236}">
                <a16:creationId xmlns:a16="http://schemas.microsoft.com/office/drawing/2014/main" xmlns="" id="{AE42B547-5B29-4405-AD64-A4A8A3FD620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1614821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nsprechpartn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7" y="540000"/>
            <a:ext cx="8640000" cy="461665"/>
          </a:xfrm>
        </p:spPr>
        <p:txBody>
          <a:bodyPr/>
          <a:lstStyle>
            <a:lvl1pPr>
              <a:defRPr/>
            </a:lvl1pPr>
          </a:lstStyle>
          <a:p>
            <a:r>
              <a:rPr lang="de-DE" dirty="0"/>
              <a:t>Ihr(e) Ansprechpartner(in)</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5425937"/>
            <a:ext cx="4064427" cy="1431326"/>
          </a:xfrm>
          <a:prstGeom prst="rect">
            <a:avLst/>
          </a:prstGeom>
        </p:spPr>
      </p:pic>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3" name="Textplatzhalter 12"/>
          <p:cNvSpPr>
            <a:spLocks noGrp="1"/>
          </p:cNvSpPr>
          <p:nvPr>
            <p:ph type="body" sz="quarter" idx="13" hasCustomPrompt="1"/>
          </p:nvPr>
        </p:nvSpPr>
        <p:spPr>
          <a:xfrm>
            <a:off x="515938" y="1844675"/>
            <a:ext cx="6480000" cy="380480"/>
          </a:xfrm>
        </p:spPr>
        <p:txBody>
          <a:bodyPr wrap="square" tIns="36000" bIns="36000" numCol="1" spcCol="360000">
            <a:spAutoFit/>
          </a:bodyPr>
          <a:lstStyle>
            <a:lvl1pPr>
              <a:defRPr b="0">
                <a:solidFill>
                  <a:srgbClr val="4A4A4A"/>
                </a:solidFill>
              </a:defRPr>
            </a:lvl1pPr>
            <a:lvl2pPr>
              <a:defRPr/>
            </a:lvl2pPr>
            <a:lvl3pPr>
              <a:defRPr/>
            </a:lvl3pPr>
            <a:lvl4pPr>
              <a:defRPr/>
            </a:lvl4pPr>
            <a:lvl5pPr>
              <a:defRPr/>
            </a:lvl5pPr>
          </a:lstStyle>
          <a:p>
            <a:pPr lvl="0"/>
            <a:r>
              <a:rPr lang="de-DE" dirty="0"/>
              <a:t>Name</a:t>
            </a:r>
          </a:p>
        </p:txBody>
      </p:sp>
      <p:sp>
        <p:nvSpPr>
          <p:cNvPr id="3" name="Textfeld 2"/>
          <p:cNvSpPr txBox="1"/>
          <p:nvPr userDrawn="1"/>
        </p:nvSpPr>
        <p:spPr>
          <a:xfrm>
            <a:off x="515938" y="5076000"/>
            <a:ext cx="5400000" cy="307777"/>
          </a:xfrm>
          <a:prstGeom prst="rect">
            <a:avLst/>
          </a:prstGeom>
        </p:spPr>
        <p:txBody>
          <a:bodyPr vert="horz" wrap="square" lIns="0" tIns="0" rIns="0" bIns="0" rtlCol="0" anchor="t">
            <a:spAutoFit/>
          </a:bodyPr>
          <a:lstStyle/>
          <a:p>
            <a:r>
              <a:rPr lang="de-DE" sz="2000" dirty="0">
                <a:solidFill>
                  <a:srgbClr val="4A4A4A"/>
                </a:solidFill>
              </a:rPr>
              <a:t>https://www.sab.sachsen.de</a:t>
            </a:r>
          </a:p>
        </p:txBody>
      </p:sp>
      <p:sp>
        <p:nvSpPr>
          <p:cNvPr id="12" name="Textplatzhalter 12"/>
          <p:cNvSpPr>
            <a:spLocks noGrp="1"/>
          </p:cNvSpPr>
          <p:nvPr>
            <p:ph type="body" sz="quarter" idx="15" hasCustomPrompt="1"/>
          </p:nvPr>
        </p:nvSpPr>
        <p:spPr>
          <a:xfrm>
            <a:off x="3014622" y="2241980"/>
            <a:ext cx="903963" cy="380480"/>
          </a:xfrm>
        </p:spPr>
        <p:txBody>
          <a:bodyPr wrap="square" tIns="36000" bIns="36000" numCol="1" spcCol="360000">
            <a:spAutoFit/>
          </a:bodyPr>
          <a:lstStyle>
            <a:lvl1pPr>
              <a:defRPr b="0">
                <a:solidFill>
                  <a:srgbClr val="4A4A4A"/>
                </a:solidFill>
              </a:defRPr>
            </a:lvl1pPr>
            <a:lvl2pPr>
              <a:defRPr/>
            </a:lvl2pPr>
            <a:lvl3pPr>
              <a:defRPr/>
            </a:lvl3pPr>
            <a:lvl4pPr>
              <a:defRPr/>
            </a:lvl4pPr>
            <a:lvl5pPr>
              <a:defRPr/>
            </a:lvl5pPr>
          </a:lstStyle>
          <a:p>
            <a:pPr lvl="0"/>
            <a:r>
              <a:rPr lang="de-DE" dirty="0"/>
              <a:t>00</a:t>
            </a:r>
          </a:p>
        </p:txBody>
      </p:sp>
      <p:sp>
        <p:nvSpPr>
          <p:cNvPr id="15" name="Textplatzhalter 12"/>
          <p:cNvSpPr>
            <a:spLocks noGrp="1"/>
          </p:cNvSpPr>
          <p:nvPr>
            <p:ph type="body" sz="quarter" idx="16" hasCustomPrompt="1"/>
          </p:nvPr>
        </p:nvSpPr>
        <p:spPr>
          <a:xfrm>
            <a:off x="3014622" y="2641330"/>
            <a:ext cx="903963" cy="380480"/>
          </a:xfrm>
        </p:spPr>
        <p:txBody>
          <a:bodyPr wrap="square" tIns="36000" bIns="36000" numCol="1" spcCol="360000">
            <a:spAutoFit/>
          </a:bodyPr>
          <a:lstStyle>
            <a:lvl1pPr>
              <a:defRPr b="0">
                <a:solidFill>
                  <a:srgbClr val="4A4A4A"/>
                </a:solidFill>
              </a:defRPr>
            </a:lvl1pPr>
            <a:lvl2pPr>
              <a:defRPr/>
            </a:lvl2pPr>
            <a:lvl3pPr>
              <a:defRPr/>
            </a:lvl3pPr>
            <a:lvl4pPr>
              <a:defRPr/>
            </a:lvl4pPr>
            <a:lvl5pPr>
              <a:defRPr/>
            </a:lvl5pPr>
          </a:lstStyle>
          <a:p>
            <a:pPr lvl="0"/>
            <a:r>
              <a:rPr lang="de-DE" dirty="0"/>
              <a:t>00</a:t>
            </a:r>
          </a:p>
        </p:txBody>
      </p:sp>
      <p:sp>
        <p:nvSpPr>
          <p:cNvPr id="18" name="Textfeld 17"/>
          <p:cNvSpPr txBox="1"/>
          <p:nvPr userDrawn="1"/>
        </p:nvSpPr>
        <p:spPr>
          <a:xfrm>
            <a:off x="515937" y="2241980"/>
            <a:ext cx="2501583" cy="380480"/>
          </a:xfrm>
          <a:prstGeom prst="rect">
            <a:avLst/>
          </a:prstGeom>
        </p:spPr>
        <p:txBody>
          <a:bodyPr vert="horz" wrap="square" lIns="0" tIns="36000" rIns="0" bIns="36000" rtlCol="0" anchor="t">
            <a:spAutoFit/>
          </a:bodyPr>
          <a:lstStyle/>
          <a:p>
            <a:pPr>
              <a:tabLst>
                <a:tab pos="1076325" algn="l"/>
              </a:tabLst>
            </a:pPr>
            <a:r>
              <a:rPr lang="de-DE" sz="2000" dirty="0">
                <a:solidFill>
                  <a:srgbClr val="4A4A4A"/>
                </a:solidFill>
              </a:rPr>
              <a:t>Tel.	0351 4910 -</a:t>
            </a:r>
          </a:p>
        </p:txBody>
      </p:sp>
      <p:sp>
        <p:nvSpPr>
          <p:cNvPr id="19" name="Textfeld 18"/>
          <p:cNvSpPr txBox="1"/>
          <p:nvPr userDrawn="1"/>
        </p:nvSpPr>
        <p:spPr>
          <a:xfrm>
            <a:off x="515938" y="2641330"/>
            <a:ext cx="2501582" cy="380480"/>
          </a:xfrm>
          <a:prstGeom prst="rect">
            <a:avLst/>
          </a:prstGeom>
        </p:spPr>
        <p:txBody>
          <a:bodyPr vert="horz" wrap="square" lIns="0" tIns="36000" rIns="0" bIns="36000" rtlCol="0" anchor="t">
            <a:spAutoFit/>
          </a:bodyPr>
          <a:lstStyle/>
          <a:p>
            <a:pPr>
              <a:tabLst>
                <a:tab pos="1074738" algn="l"/>
              </a:tabLst>
            </a:pPr>
            <a:r>
              <a:rPr lang="de-DE" sz="2000" dirty="0">
                <a:solidFill>
                  <a:srgbClr val="4A4A4A"/>
                </a:solidFill>
              </a:rPr>
              <a:t>Fax	0351 4910 -</a:t>
            </a:r>
          </a:p>
        </p:txBody>
      </p:sp>
      <p:sp>
        <p:nvSpPr>
          <p:cNvPr id="20" name="Textplatzhalter 12"/>
          <p:cNvSpPr>
            <a:spLocks noGrp="1"/>
          </p:cNvSpPr>
          <p:nvPr>
            <p:ph type="body" sz="quarter" idx="17" hasCustomPrompt="1"/>
          </p:nvPr>
        </p:nvSpPr>
        <p:spPr>
          <a:xfrm>
            <a:off x="1591152" y="3038635"/>
            <a:ext cx="5404785" cy="380480"/>
          </a:xfrm>
        </p:spPr>
        <p:txBody>
          <a:bodyPr wrap="square" tIns="36000" bIns="36000" numCol="1" spcCol="360000">
            <a:spAutoFit/>
          </a:bodyPr>
          <a:lstStyle>
            <a:lvl1pPr>
              <a:defRPr b="0">
                <a:solidFill>
                  <a:srgbClr val="4A4A4A"/>
                </a:solidFill>
              </a:defRPr>
            </a:lvl1pPr>
            <a:lvl2pPr>
              <a:defRPr/>
            </a:lvl2pPr>
            <a:lvl3pPr>
              <a:defRPr/>
            </a:lvl3pPr>
            <a:lvl4pPr>
              <a:defRPr/>
            </a:lvl4pPr>
            <a:lvl5pPr>
              <a:defRPr/>
            </a:lvl5pPr>
          </a:lstStyle>
          <a:p>
            <a:pPr lvl="0"/>
            <a:r>
              <a:rPr lang="de-DE" dirty="0"/>
              <a:t>@sab.sachsen.de</a:t>
            </a:r>
          </a:p>
        </p:txBody>
      </p:sp>
      <p:sp>
        <p:nvSpPr>
          <p:cNvPr id="21" name="Textfeld 20"/>
          <p:cNvSpPr txBox="1"/>
          <p:nvPr userDrawn="1"/>
        </p:nvSpPr>
        <p:spPr>
          <a:xfrm>
            <a:off x="515938" y="3047055"/>
            <a:ext cx="1091882" cy="380480"/>
          </a:xfrm>
          <a:prstGeom prst="rect">
            <a:avLst/>
          </a:prstGeom>
        </p:spPr>
        <p:txBody>
          <a:bodyPr vert="horz" wrap="square" lIns="0" tIns="36000" rIns="0" bIns="36000" rtlCol="0" anchor="t">
            <a:spAutoFit/>
          </a:bodyPr>
          <a:lstStyle/>
          <a:p>
            <a:pPr>
              <a:tabLst>
                <a:tab pos="1074738" algn="l"/>
              </a:tabLst>
            </a:pPr>
            <a:r>
              <a:rPr lang="de-DE" sz="2000" dirty="0">
                <a:solidFill>
                  <a:srgbClr val="4A4A4A"/>
                </a:solidFill>
              </a:rPr>
              <a:t>E-Mail</a:t>
            </a:r>
          </a:p>
        </p:txBody>
      </p:sp>
      <p:pic>
        <p:nvPicPr>
          <p:cNvPr id="16" name="Grafik 15">
            <a:extLst>
              <a:ext uri="{FF2B5EF4-FFF2-40B4-BE49-F238E27FC236}">
                <a16:creationId xmlns:a16="http://schemas.microsoft.com/office/drawing/2014/main" xmlns="" id="{68BD5041-3A3D-4CC2-9A85-BD1B661D4A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10754488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Vielen Dank">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422000" y="2736503"/>
            <a:ext cx="7308000" cy="1384995"/>
          </a:xfrm>
        </p:spPr>
        <p:txBody>
          <a:bodyPr anchor="ctr"/>
          <a:lstStyle>
            <a:lvl1pPr algn="l">
              <a:defRPr sz="4500" baseline="0">
                <a:solidFill>
                  <a:schemeClr val="tx1"/>
                </a:solidFill>
              </a:defRPr>
            </a:lvl1pPr>
          </a:lstStyle>
          <a:p>
            <a:r>
              <a:rPr lang="de-DE" dirty="0"/>
              <a:t>Vielen Dank für Ihre Aufmerksamkeit!</a:t>
            </a:r>
            <a:endParaRPr lang="en-US" dirty="0"/>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5425937"/>
            <a:ext cx="4064427" cy="1431326"/>
          </a:xfrm>
          <a:prstGeom prst="rect">
            <a:avLst/>
          </a:prstGeom>
        </p:spPr>
      </p:pic>
      <p:pic>
        <p:nvPicPr>
          <p:cNvPr id="5" name="Grafik 4">
            <a:extLst>
              <a:ext uri="{FF2B5EF4-FFF2-40B4-BE49-F238E27FC236}">
                <a16:creationId xmlns:a16="http://schemas.microsoft.com/office/drawing/2014/main" xmlns="" id="{456E59E4-54A8-458E-A1DB-260A5ED650C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369263" y="541049"/>
            <a:ext cx="1306798" cy="630392"/>
          </a:xfrm>
          <a:prstGeom prst="rect">
            <a:avLst/>
          </a:prstGeom>
        </p:spPr>
      </p:pic>
    </p:spTree>
    <p:extLst>
      <p:ext uri="{BB962C8B-B14F-4D97-AF65-F5344CB8AC3E}">
        <p14:creationId xmlns:p14="http://schemas.microsoft.com/office/powerpoint/2010/main" val="341035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 ohne Punk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7" y="5400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6" name="Textplatzhalter 15"/>
          <p:cNvSpPr>
            <a:spLocks noGrp="1"/>
          </p:cNvSpPr>
          <p:nvPr>
            <p:ph type="body" sz="quarter" idx="14" hasCustomPrompt="1"/>
          </p:nvPr>
        </p:nvSpPr>
        <p:spPr>
          <a:xfrm>
            <a:off x="515937" y="5940000"/>
            <a:ext cx="11160125" cy="153888"/>
          </a:xfrm>
        </p:spPr>
        <p:txBody>
          <a:bodyPr/>
          <a:lstStyle>
            <a:lvl1pPr>
              <a:defRPr sz="1000" b="0">
                <a:solidFill>
                  <a:srgbClr val="4A4A4A"/>
                </a:solidFill>
              </a:defRPr>
            </a:lvl1pPr>
          </a:lstStyle>
          <a:p>
            <a:pPr lvl="0"/>
            <a:r>
              <a:rPr lang="de-DE" dirty="0"/>
              <a:t>Quellenangabe:</a:t>
            </a:r>
          </a:p>
        </p:txBody>
      </p:sp>
      <p:sp>
        <p:nvSpPr>
          <p:cNvPr id="9" name="Inhaltsplatzhalter 3"/>
          <p:cNvSpPr>
            <a:spLocks noGrp="1"/>
          </p:cNvSpPr>
          <p:nvPr>
            <p:ph sz="quarter" idx="15" hasCustomPrompt="1"/>
          </p:nvPr>
        </p:nvSpPr>
        <p:spPr>
          <a:xfrm>
            <a:off x="515938" y="1844675"/>
            <a:ext cx="11160124" cy="1538883"/>
          </a:xfrm>
        </p:spPr>
        <p:txBody>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pic>
        <p:nvPicPr>
          <p:cNvPr id="8" name="Grafik 7">
            <a:extLst>
              <a:ext uri="{FF2B5EF4-FFF2-40B4-BE49-F238E27FC236}">
                <a16:creationId xmlns:a16="http://schemas.microsoft.com/office/drawing/2014/main" xmlns="" id="{CB21BAD7-F022-4D18-94DA-49207E41D4D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137424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7" y="5400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pic>
        <p:nvPicPr>
          <p:cNvPr id="6" name="Grafik 5">
            <a:extLst>
              <a:ext uri="{FF2B5EF4-FFF2-40B4-BE49-F238E27FC236}">
                <a16:creationId xmlns:a16="http://schemas.microsoft.com/office/drawing/2014/main" xmlns="" id="{4EF7A3B1-7353-43F4-ACC9-D3C30C67B6B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210839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 2 Spal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7" y="5400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5425937"/>
            <a:ext cx="4064427" cy="1431326"/>
          </a:xfrm>
          <a:prstGeom prst="rect">
            <a:avLst/>
          </a:prstGeom>
        </p:spPr>
      </p:pic>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3" name="Textplatzhalter 12"/>
          <p:cNvSpPr>
            <a:spLocks noGrp="1"/>
          </p:cNvSpPr>
          <p:nvPr>
            <p:ph type="body" sz="quarter" idx="13" hasCustomPrompt="1"/>
          </p:nvPr>
        </p:nvSpPr>
        <p:spPr>
          <a:xfrm>
            <a:off x="515938" y="1844675"/>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sp>
        <p:nvSpPr>
          <p:cNvPr id="16" name="Textplatzhalter 15"/>
          <p:cNvSpPr>
            <a:spLocks noGrp="1"/>
          </p:cNvSpPr>
          <p:nvPr>
            <p:ph type="body" sz="quarter" idx="14" hasCustomPrompt="1"/>
          </p:nvPr>
        </p:nvSpPr>
        <p:spPr>
          <a:xfrm>
            <a:off x="6276063" y="5940000"/>
            <a:ext cx="5399999" cy="153888"/>
          </a:xfrm>
        </p:spPr>
        <p:txBody>
          <a:bodyPr/>
          <a:lstStyle>
            <a:lvl1pPr>
              <a:defRPr sz="1000" b="0">
                <a:solidFill>
                  <a:srgbClr val="4A4A4A"/>
                </a:solidFill>
              </a:defRPr>
            </a:lvl1pPr>
          </a:lstStyle>
          <a:p>
            <a:pPr lvl="0"/>
            <a:r>
              <a:rPr lang="de-DE" dirty="0"/>
              <a:t>Quellenangabe:</a:t>
            </a:r>
          </a:p>
        </p:txBody>
      </p:sp>
      <p:sp>
        <p:nvSpPr>
          <p:cNvPr id="17" name="Textplatzhalter 12"/>
          <p:cNvSpPr>
            <a:spLocks noGrp="1"/>
          </p:cNvSpPr>
          <p:nvPr>
            <p:ph type="body" sz="quarter" idx="15" hasCustomPrompt="1"/>
          </p:nvPr>
        </p:nvSpPr>
        <p:spPr>
          <a:xfrm>
            <a:off x="6276063" y="1844675"/>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pic>
        <p:nvPicPr>
          <p:cNvPr id="10" name="Grafik 9">
            <a:extLst>
              <a:ext uri="{FF2B5EF4-FFF2-40B4-BE49-F238E27FC236}">
                <a16:creationId xmlns:a16="http://schemas.microsoft.com/office/drawing/2014/main" xmlns="" id="{A308B36A-B660-4A2D-8FD4-0917877AFF48}"/>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351813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 Grafik">
    <p:spTree>
      <p:nvGrpSpPr>
        <p:cNvPr id="1" name=""/>
        <p:cNvGrpSpPr/>
        <p:nvPr/>
      </p:nvGrpSpPr>
      <p:grpSpPr>
        <a:xfrm>
          <a:off x="0" y="0"/>
          <a:ext cx="0" cy="0"/>
          <a:chOff x="0" y="0"/>
          <a:chExt cx="0" cy="0"/>
        </a:xfrm>
      </p:grpSpPr>
      <p:sp>
        <p:nvSpPr>
          <p:cNvPr id="4" name="Inhaltsplatzhalter 3"/>
          <p:cNvSpPr>
            <a:spLocks noGrp="1"/>
          </p:cNvSpPr>
          <p:nvPr>
            <p:ph sz="quarter" idx="16" hasCustomPrompt="1"/>
          </p:nvPr>
        </p:nvSpPr>
        <p:spPr>
          <a:xfrm>
            <a:off x="6275388" y="1844675"/>
            <a:ext cx="5400675" cy="1538883"/>
          </a:xfrm>
        </p:spPr>
        <p:txBody>
          <a:bodyPr/>
          <a:lstStyle>
            <a:lvl1pPr>
              <a:defRPr/>
            </a:lvl1pPr>
            <a:lvl2pPr>
              <a:defRPr/>
            </a:lvl2pPr>
            <a:lvl3pPr>
              <a:defRPr baseline="0"/>
            </a:lvl3pPr>
            <a:lvl4pPr>
              <a:defRPr/>
            </a:lvl4pPr>
            <a:lvl5pPr>
              <a:defRPr baseline="0"/>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sp>
        <p:nvSpPr>
          <p:cNvPr id="2" name="Titel 1"/>
          <p:cNvSpPr>
            <a:spLocks noGrp="1"/>
          </p:cNvSpPr>
          <p:nvPr>
            <p:ph type="title" hasCustomPrompt="1"/>
          </p:nvPr>
        </p:nvSpPr>
        <p:spPr>
          <a:xfrm>
            <a:off x="515937" y="540000"/>
            <a:ext cx="8640000" cy="461665"/>
          </a:xfrm>
        </p:spPr>
        <p:txBody>
          <a:bodyPr/>
          <a:lstStyle>
            <a:lvl1pPr>
              <a:defRPr/>
            </a:lvl1pPr>
          </a:lstStyle>
          <a:p>
            <a:r>
              <a:rPr lang="de-DE" dirty="0"/>
              <a:t>Headline</a:t>
            </a:r>
            <a:endParaRPr lang="en-US" dirty="0"/>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5425937"/>
            <a:ext cx="4064427" cy="1431326"/>
          </a:xfrm>
          <a:prstGeom prst="rect">
            <a:avLst/>
          </a:prstGeom>
        </p:spPr>
      </p:pic>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3" name="Textplatzhalter 12"/>
          <p:cNvSpPr>
            <a:spLocks noGrp="1"/>
          </p:cNvSpPr>
          <p:nvPr>
            <p:ph type="body" sz="quarter" idx="13" hasCustomPrompt="1"/>
          </p:nvPr>
        </p:nvSpPr>
        <p:spPr>
          <a:xfrm>
            <a:off x="515938" y="1844675"/>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sp>
        <p:nvSpPr>
          <p:cNvPr id="16" name="Textplatzhalter 15"/>
          <p:cNvSpPr>
            <a:spLocks noGrp="1"/>
          </p:cNvSpPr>
          <p:nvPr>
            <p:ph type="body" sz="quarter" idx="14" hasCustomPrompt="1"/>
          </p:nvPr>
        </p:nvSpPr>
        <p:spPr>
          <a:xfrm>
            <a:off x="6276063" y="5940000"/>
            <a:ext cx="5399999" cy="153888"/>
          </a:xfrm>
        </p:spPr>
        <p:txBody>
          <a:bodyPr/>
          <a:lstStyle>
            <a:lvl1pPr>
              <a:defRPr sz="1000" b="0">
                <a:solidFill>
                  <a:srgbClr val="4A4A4A"/>
                </a:solidFill>
              </a:defRPr>
            </a:lvl1pPr>
          </a:lstStyle>
          <a:p>
            <a:pPr lvl="0"/>
            <a:r>
              <a:rPr lang="de-DE" dirty="0"/>
              <a:t>Quellenangabe:</a:t>
            </a:r>
          </a:p>
        </p:txBody>
      </p:sp>
      <p:pic>
        <p:nvPicPr>
          <p:cNvPr id="10" name="Grafik 9">
            <a:extLst>
              <a:ext uri="{FF2B5EF4-FFF2-40B4-BE49-F238E27FC236}">
                <a16:creationId xmlns:a16="http://schemas.microsoft.com/office/drawing/2014/main" xmlns="" id="{4B822DAA-BAB9-4985-ACF7-3839B5F51D8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369263" y="541049"/>
            <a:ext cx="1306799" cy="630392"/>
          </a:xfrm>
          <a:prstGeom prst="rect">
            <a:avLst/>
          </a:prstGeom>
        </p:spPr>
      </p:pic>
    </p:spTree>
    <p:extLst>
      <p:ext uri="{BB962C8B-B14F-4D97-AF65-F5344CB8AC3E}">
        <p14:creationId xmlns:p14="http://schemas.microsoft.com/office/powerpoint/2010/main" val="3513691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 Bild rech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937" y="540000"/>
            <a:ext cx="5400001" cy="461665"/>
          </a:xfrm>
        </p:spPr>
        <p:txBody>
          <a:bodyPr/>
          <a:lstStyle>
            <a:lvl1pPr>
              <a:defRPr/>
            </a:lvl1pPr>
          </a:lstStyle>
          <a:p>
            <a:r>
              <a:rPr lang="de-DE" dirty="0"/>
              <a:t>Headline</a:t>
            </a:r>
            <a:endParaRPr lang="en-US" dirty="0"/>
          </a:p>
        </p:txBody>
      </p:sp>
      <p:sp>
        <p:nvSpPr>
          <p:cNvPr id="4" name="Bildplatzhalter 3"/>
          <p:cNvSpPr>
            <a:spLocks noGrp="1"/>
          </p:cNvSpPr>
          <p:nvPr>
            <p:ph type="pic" sz="quarter" idx="14" hasCustomPrompt="1"/>
          </p:nvPr>
        </p:nvSpPr>
        <p:spPr>
          <a:xfrm>
            <a:off x="6097200" y="540000"/>
            <a:ext cx="6094800" cy="5328000"/>
          </a:xfrm>
        </p:spPr>
        <p:txBody>
          <a:bodyPr tIns="144000">
            <a:noAutofit/>
          </a:bodyPr>
          <a:lstStyle>
            <a:lvl1pPr algn="ctr">
              <a:defRPr sz="1200" b="0" baseline="0">
                <a:solidFill>
                  <a:srgbClr val="4A4A4A"/>
                </a:solidFill>
              </a:defRPr>
            </a:lvl1pPr>
          </a:lstStyle>
          <a:p>
            <a:r>
              <a:rPr lang="de-DE" dirty="0"/>
              <a:t>Zum Hinzufügen eines Fotos bitte auf das Icon klicken.</a:t>
            </a:r>
          </a:p>
        </p:txBody>
      </p:sp>
      <p:sp>
        <p:nvSpPr>
          <p:cNvPr id="5" name="Fußzeilenplatzhalter 4"/>
          <p:cNvSpPr>
            <a:spLocks noGrp="1"/>
          </p:cNvSpPr>
          <p:nvPr>
            <p:ph type="ftr" sz="quarter" idx="11"/>
          </p:nvPr>
        </p:nvSpPr>
        <p:spPr/>
        <p:txBody>
          <a:bodyPr/>
          <a:lstStyle/>
          <a:p>
            <a:r>
              <a:rPr lang="de-DE" dirty="0">
                <a:solidFill>
                  <a:srgbClr val="464646"/>
                </a:solidFill>
              </a:rPr>
              <a:t>Titel der Präsentation</a:t>
            </a:r>
            <a:endParaRPr lang="en-US" dirty="0">
              <a:solidFill>
                <a:srgbClr val="464646"/>
              </a:solidFill>
            </a:endParaRPr>
          </a:p>
        </p:txBody>
      </p:sp>
      <p:sp>
        <p:nvSpPr>
          <p:cNvPr id="11" name="Foliennummernplatzhalter 10"/>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sp>
        <p:nvSpPr>
          <p:cNvPr id="13" name="Textplatzhalter 12"/>
          <p:cNvSpPr>
            <a:spLocks noGrp="1"/>
          </p:cNvSpPr>
          <p:nvPr>
            <p:ph type="body" sz="quarter" idx="13" hasCustomPrompt="1"/>
          </p:nvPr>
        </p:nvSpPr>
        <p:spPr>
          <a:xfrm>
            <a:off x="515938" y="2322000"/>
            <a:ext cx="5400000" cy="1538883"/>
          </a:xfrm>
        </p:spPr>
        <p:txBody>
          <a:bodyPr numCol="1" spcCol="360000">
            <a:spAutoFit/>
          </a:bodyPr>
          <a:lstStyle>
            <a:lvl1pPr>
              <a:defRPr/>
            </a:lvl1pPr>
            <a:lvl2pPr>
              <a:defRPr/>
            </a:lvl2pPr>
            <a:lvl3pPr>
              <a:defRPr/>
            </a:lvl3pPr>
            <a:lvl4pPr>
              <a:defRPr/>
            </a:lvl4pPr>
            <a:lvl5pPr>
              <a:defRPr/>
            </a:lvl5pPr>
          </a:lstStyle>
          <a:p>
            <a:pPr lvl="0"/>
            <a:r>
              <a:rPr lang="de-DE" dirty="0"/>
              <a:t>Subheadline</a:t>
            </a:r>
          </a:p>
          <a:p>
            <a:pPr lvl="1"/>
            <a:r>
              <a:rPr lang="de-DE" dirty="0"/>
              <a:t>Text</a:t>
            </a:r>
          </a:p>
          <a:p>
            <a:pPr lvl="2"/>
            <a:r>
              <a:rPr lang="de-DE" dirty="0"/>
              <a:t>Erste Ebene</a:t>
            </a:r>
          </a:p>
          <a:p>
            <a:pPr lvl="3"/>
            <a:r>
              <a:rPr lang="de-DE" dirty="0"/>
              <a:t>Zweite Ebene</a:t>
            </a:r>
          </a:p>
          <a:p>
            <a:pPr lvl="4"/>
            <a:r>
              <a:rPr lang="de-DE" dirty="0"/>
              <a:t>Dritte Ebene</a:t>
            </a:r>
          </a:p>
        </p:txBody>
      </p:sp>
      <p:sp>
        <p:nvSpPr>
          <p:cNvPr id="8" name="Textplatzhalter 15">
            <a:extLst>
              <a:ext uri="{FF2B5EF4-FFF2-40B4-BE49-F238E27FC236}">
                <a16:creationId xmlns:a16="http://schemas.microsoft.com/office/drawing/2014/main" xmlns="" id="{B85C97E8-B1C7-4E98-AF53-FBF3DEDFFF21}"/>
              </a:ext>
            </a:extLst>
          </p:cNvPr>
          <p:cNvSpPr>
            <a:spLocks noGrp="1"/>
          </p:cNvSpPr>
          <p:nvPr>
            <p:ph type="body" sz="quarter" idx="16" hasCustomPrompt="1"/>
          </p:nvPr>
        </p:nvSpPr>
        <p:spPr>
          <a:xfrm>
            <a:off x="6094801" y="5940000"/>
            <a:ext cx="4909090" cy="153888"/>
          </a:xfrm>
        </p:spPr>
        <p:txBody>
          <a:bodyPr/>
          <a:lstStyle>
            <a:lvl1pPr>
              <a:defRPr sz="1000" b="0">
                <a:solidFill>
                  <a:srgbClr val="4A4A4A"/>
                </a:solidFill>
              </a:defRPr>
            </a:lvl1pPr>
          </a:lstStyle>
          <a:p>
            <a:pPr lvl="0"/>
            <a:r>
              <a:rPr lang="de-DE" dirty="0"/>
              <a:t>Foto: </a:t>
            </a:r>
            <a:r>
              <a:rPr lang="de-DE" dirty="0" err="1"/>
              <a:t>Lorem</a:t>
            </a:r>
            <a:r>
              <a:rPr lang="de-DE" dirty="0"/>
              <a:t> </a:t>
            </a:r>
            <a:r>
              <a:rPr lang="de-DE" dirty="0" err="1"/>
              <a:t>ipsum</a:t>
            </a:r>
            <a:r>
              <a:rPr lang="de-DE" dirty="0"/>
              <a:t> </a:t>
            </a:r>
            <a:r>
              <a:rPr lang="de-DE" dirty="0" err="1"/>
              <a:t>dolor</a:t>
            </a:r>
            <a:endParaRPr lang="de-DE" dirty="0"/>
          </a:p>
        </p:txBody>
      </p:sp>
    </p:spTree>
    <p:extLst>
      <p:ext uri="{BB962C8B-B14F-4D97-AF65-F5344CB8AC3E}">
        <p14:creationId xmlns:p14="http://schemas.microsoft.com/office/powerpoint/2010/main" val="71069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15937" y="540000"/>
            <a:ext cx="11160125" cy="461665"/>
          </a:xfrm>
          <a:prstGeom prst="rect">
            <a:avLst/>
          </a:prstGeom>
        </p:spPr>
        <p:txBody>
          <a:bodyPr vert="horz" wrap="square" lIns="0" tIns="0" rIns="0" bIns="0" rtlCol="0" anchor="t">
            <a:spAutoFit/>
          </a:bodyPr>
          <a:lstStyle/>
          <a:p>
            <a:r>
              <a:rPr lang="de-DE" noProof="0" dirty="0"/>
              <a:t>Headline</a:t>
            </a:r>
          </a:p>
        </p:txBody>
      </p:sp>
      <p:sp>
        <p:nvSpPr>
          <p:cNvPr id="3" name="Textplatzhalter 2"/>
          <p:cNvSpPr>
            <a:spLocks noGrp="1"/>
          </p:cNvSpPr>
          <p:nvPr>
            <p:ph type="body" idx="1"/>
          </p:nvPr>
        </p:nvSpPr>
        <p:spPr>
          <a:xfrm>
            <a:off x="515936" y="1844675"/>
            <a:ext cx="11160125" cy="1538883"/>
          </a:xfrm>
          <a:prstGeom prst="rect">
            <a:avLst/>
          </a:prstGeom>
        </p:spPr>
        <p:txBody>
          <a:bodyPr vert="horz" wrap="square" lIns="0" tIns="0" rIns="0" bIns="0" rtlCol="0" anchor="t">
            <a:spAutoFit/>
          </a:bodyPr>
          <a:lstStyle/>
          <a:p>
            <a:pPr lvl="0"/>
            <a:r>
              <a:rPr lang="de-DE" noProof="0" dirty="0"/>
              <a:t>Subheadline</a:t>
            </a:r>
          </a:p>
          <a:p>
            <a:pPr lvl="1"/>
            <a:r>
              <a:rPr lang="de-DE" noProof="0" dirty="0"/>
              <a:t>Text</a:t>
            </a:r>
          </a:p>
          <a:p>
            <a:pPr lvl="2"/>
            <a:r>
              <a:rPr lang="de-DE" noProof="0" dirty="0"/>
              <a:t>Erste Ebene</a:t>
            </a:r>
          </a:p>
          <a:p>
            <a:pPr lvl="3"/>
            <a:r>
              <a:rPr lang="de-DE" noProof="0" dirty="0"/>
              <a:t>Zweite Ebene</a:t>
            </a:r>
          </a:p>
          <a:p>
            <a:pPr lvl="4"/>
            <a:r>
              <a:rPr lang="de-DE" noProof="0" dirty="0"/>
              <a:t>Dritte Ebene</a:t>
            </a:r>
          </a:p>
        </p:txBody>
      </p:sp>
      <p:sp>
        <p:nvSpPr>
          <p:cNvPr id="5" name="Fußzeilenplatzhalter 4"/>
          <p:cNvSpPr>
            <a:spLocks noGrp="1"/>
          </p:cNvSpPr>
          <p:nvPr>
            <p:ph type="ftr" sz="quarter" idx="3"/>
          </p:nvPr>
        </p:nvSpPr>
        <p:spPr>
          <a:xfrm>
            <a:off x="4506913" y="6461968"/>
            <a:ext cx="6479651" cy="153888"/>
          </a:xfrm>
          <a:prstGeom prst="rect">
            <a:avLst/>
          </a:prstGeom>
        </p:spPr>
        <p:txBody>
          <a:bodyPr vert="horz" wrap="square" lIns="0" tIns="0" rIns="0" bIns="0" rtlCol="0" anchor="ctr">
            <a:spAutoFit/>
          </a:bodyPr>
          <a:lstStyle>
            <a:lvl1pPr algn="r">
              <a:defRPr sz="1000">
                <a:solidFill>
                  <a:schemeClr val="bg2"/>
                </a:solidFill>
                <a:latin typeface="Arial" panose="020B0604020202020204" pitchFamily="34" charset="0"/>
                <a:cs typeface="Arial" panose="020B0604020202020204" pitchFamily="34" charset="0"/>
              </a:defRPr>
            </a:lvl1pPr>
          </a:lstStyle>
          <a:p>
            <a:r>
              <a:rPr lang="de-DE" dirty="0">
                <a:solidFill>
                  <a:srgbClr val="464646"/>
                </a:solidFill>
              </a:rPr>
              <a:t>Titel der Präsentation</a:t>
            </a:r>
          </a:p>
        </p:txBody>
      </p:sp>
      <p:sp>
        <p:nvSpPr>
          <p:cNvPr id="6" name="Foliennummernplatzhalter 5"/>
          <p:cNvSpPr>
            <a:spLocks noGrp="1"/>
          </p:cNvSpPr>
          <p:nvPr>
            <p:ph type="sldNum" sz="quarter" idx="4"/>
          </p:nvPr>
        </p:nvSpPr>
        <p:spPr>
          <a:xfrm>
            <a:off x="11083829" y="6461968"/>
            <a:ext cx="592234" cy="153888"/>
          </a:xfrm>
          <a:prstGeom prst="rect">
            <a:avLst/>
          </a:prstGeom>
        </p:spPr>
        <p:txBody>
          <a:bodyPr vert="horz" wrap="none" lIns="0" tIns="0" rIns="0" bIns="0" rtlCol="0" anchor="ctr">
            <a:spAutoFit/>
          </a:bodyPr>
          <a:lstStyle>
            <a:lvl1pPr algn="r">
              <a:defRPr sz="1000">
                <a:solidFill>
                  <a:schemeClr val="bg2"/>
                </a:solidFill>
                <a:latin typeface="Arial" panose="020B0604020202020204" pitchFamily="34" charset="0"/>
                <a:cs typeface="Arial" panose="020B0604020202020204" pitchFamily="34" charset="0"/>
              </a:defRPr>
            </a:lvl1p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cxnSp>
        <p:nvCxnSpPr>
          <p:cNvPr id="11" name="Gerader Verbinder 10"/>
          <p:cNvCxnSpPr/>
          <p:nvPr userDrawn="1"/>
        </p:nvCxnSpPr>
        <p:spPr>
          <a:xfrm flipV="1">
            <a:off x="11090179" y="6446579"/>
            <a:ext cx="0" cy="184666"/>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0767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hdr="0" dt="0"/>
  <p:txStyles>
    <p:titleStyle>
      <a:lvl1pPr algn="l" defTabSz="914400" rtl="0" eaLnBrk="1" latinLnBrk="0" hangingPunct="1">
        <a:lnSpc>
          <a:spcPct val="100000"/>
        </a:lnSpc>
        <a:spcBef>
          <a:spcPct val="0"/>
        </a:spcBef>
        <a:buNone/>
        <a:defRPr sz="30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0"/>
        </a:spcAft>
        <a:buFont typeface="Arial" panose="020B0604020202020204" pitchFamily="34" charset="0"/>
        <a:buNone/>
        <a:defRPr sz="20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bg2"/>
          </a:solidFill>
          <a:latin typeface="Arial" panose="020B0604020202020204" pitchFamily="34" charset="0"/>
          <a:ea typeface="+mn-ea"/>
          <a:cs typeface="Arial" panose="020B0604020202020204" pitchFamily="34" charset="0"/>
        </a:defRPr>
      </a:lvl2pPr>
      <a:lvl3pPr marL="270000" indent="-270000" algn="l" defTabSz="914400" rtl="0" eaLnBrk="1" latinLnBrk="0" hangingPunct="1">
        <a:lnSpc>
          <a:spcPct val="100000"/>
        </a:lnSpc>
        <a:spcBef>
          <a:spcPts val="0"/>
        </a:spcBef>
        <a:spcAft>
          <a:spcPts val="0"/>
        </a:spcAft>
        <a:buFont typeface="Arial" panose="020B0604020202020204" pitchFamily="34" charset="0"/>
        <a:buChar char="•"/>
        <a:defRPr sz="2000" kern="1200" baseline="0">
          <a:solidFill>
            <a:schemeClr val="bg1"/>
          </a:solidFill>
          <a:latin typeface="Arial" panose="020B0604020202020204" pitchFamily="34" charset="0"/>
          <a:ea typeface="+mn-ea"/>
          <a:cs typeface="Arial" panose="020B0604020202020204" pitchFamily="34" charset="0"/>
        </a:defRPr>
      </a:lvl3pPr>
      <a:lvl4pPr marL="540000" indent="-2700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810000" indent="-2700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62">
          <p15:clr>
            <a:srgbClr val="F26B43"/>
          </p15:clr>
        </p15:guide>
        <p15:guide id="2" pos="325">
          <p15:clr>
            <a:srgbClr val="F26B43"/>
          </p15:clr>
        </p15:guide>
        <p15:guide id="3" pos="7355">
          <p15:clr>
            <a:srgbClr val="F26B43"/>
          </p15:clr>
        </p15:guide>
        <p15:guide id="4" orient="horz" pos="356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15937" y="540000"/>
            <a:ext cx="11160125" cy="461665"/>
          </a:xfrm>
          <a:prstGeom prst="rect">
            <a:avLst/>
          </a:prstGeom>
        </p:spPr>
        <p:txBody>
          <a:bodyPr vert="horz" wrap="square" lIns="0" tIns="0" rIns="0" bIns="0" rtlCol="0" anchor="t">
            <a:spAutoFit/>
          </a:bodyPr>
          <a:lstStyle/>
          <a:p>
            <a:r>
              <a:rPr lang="de-DE" noProof="0" dirty="0"/>
              <a:t>Headline</a:t>
            </a:r>
          </a:p>
        </p:txBody>
      </p:sp>
      <p:sp>
        <p:nvSpPr>
          <p:cNvPr id="3" name="Textplatzhalter 2"/>
          <p:cNvSpPr>
            <a:spLocks noGrp="1"/>
          </p:cNvSpPr>
          <p:nvPr>
            <p:ph type="body" idx="1"/>
          </p:nvPr>
        </p:nvSpPr>
        <p:spPr>
          <a:xfrm>
            <a:off x="515936" y="1844675"/>
            <a:ext cx="11160125" cy="1538883"/>
          </a:xfrm>
          <a:prstGeom prst="rect">
            <a:avLst/>
          </a:prstGeom>
        </p:spPr>
        <p:txBody>
          <a:bodyPr vert="horz" wrap="square" lIns="0" tIns="0" rIns="0" bIns="0" rtlCol="0" anchor="t">
            <a:spAutoFit/>
          </a:bodyPr>
          <a:lstStyle/>
          <a:p>
            <a:pPr lvl="0"/>
            <a:r>
              <a:rPr lang="de-DE" noProof="0" dirty="0"/>
              <a:t>Subheadline</a:t>
            </a:r>
          </a:p>
          <a:p>
            <a:pPr lvl="1"/>
            <a:r>
              <a:rPr lang="de-DE" noProof="0" dirty="0"/>
              <a:t>Text</a:t>
            </a:r>
          </a:p>
          <a:p>
            <a:pPr lvl="2"/>
            <a:r>
              <a:rPr lang="de-DE" noProof="0" dirty="0"/>
              <a:t>Erste Ebene</a:t>
            </a:r>
          </a:p>
          <a:p>
            <a:pPr lvl="3"/>
            <a:r>
              <a:rPr lang="de-DE" noProof="0" dirty="0"/>
              <a:t>Zweite Ebene</a:t>
            </a:r>
          </a:p>
          <a:p>
            <a:pPr lvl="4"/>
            <a:r>
              <a:rPr lang="de-DE" noProof="0" dirty="0"/>
              <a:t>Dritte Ebene</a:t>
            </a:r>
          </a:p>
        </p:txBody>
      </p:sp>
      <p:sp>
        <p:nvSpPr>
          <p:cNvPr id="5" name="Fußzeilenplatzhalter 4"/>
          <p:cNvSpPr>
            <a:spLocks noGrp="1"/>
          </p:cNvSpPr>
          <p:nvPr>
            <p:ph type="ftr" sz="quarter" idx="3"/>
          </p:nvPr>
        </p:nvSpPr>
        <p:spPr>
          <a:xfrm>
            <a:off x="4506913" y="6461968"/>
            <a:ext cx="6479651" cy="153888"/>
          </a:xfrm>
          <a:prstGeom prst="rect">
            <a:avLst/>
          </a:prstGeom>
        </p:spPr>
        <p:txBody>
          <a:bodyPr vert="horz" wrap="square" lIns="0" tIns="0" rIns="0" bIns="0" rtlCol="0" anchor="ctr">
            <a:spAutoFit/>
          </a:bodyPr>
          <a:lstStyle>
            <a:lvl1pPr algn="r">
              <a:defRPr sz="1000">
                <a:solidFill>
                  <a:schemeClr val="bg2"/>
                </a:solidFill>
                <a:latin typeface="Arial" panose="020B0604020202020204" pitchFamily="34" charset="0"/>
                <a:cs typeface="Arial" panose="020B0604020202020204" pitchFamily="34" charset="0"/>
              </a:defRPr>
            </a:lvl1pPr>
          </a:lstStyle>
          <a:p>
            <a:r>
              <a:rPr lang="de-DE" dirty="0">
                <a:solidFill>
                  <a:srgbClr val="464646"/>
                </a:solidFill>
              </a:rPr>
              <a:t>Titel der Präsentation</a:t>
            </a:r>
          </a:p>
        </p:txBody>
      </p:sp>
      <p:sp>
        <p:nvSpPr>
          <p:cNvPr id="6" name="Foliennummernplatzhalter 5"/>
          <p:cNvSpPr>
            <a:spLocks noGrp="1"/>
          </p:cNvSpPr>
          <p:nvPr>
            <p:ph type="sldNum" sz="quarter" idx="4"/>
          </p:nvPr>
        </p:nvSpPr>
        <p:spPr>
          <a:xfrm>
            <a:off x="11083829" y="6461968"/>
            <a:ext cx="592234" cy="153888"/>
          </a:xfrm>
          <a:prstGeom prst="rect">
            <a:avLst/>
          </a:prstGeom>
        </p:spPr>
        <p:txBody>
          <a:bodyPr vert="horz" wrap="none" lIns="0" tIns="0" rIns="0" bIns="0" rtlCol="0" anchor="ctr">
            <a:spAutoFit/>
          </a:bodyPr>
          <a:lstStyle>
            <a:lvl1pPr algn="r">
              <a:defRPr sz="1000">
                <a:solidFill>
                  <a:schemeClr val="bg2"/>
                </a:solidFill>
                <a:latin typeface="Arial" panose="020B0604020202020204" pitchFamily="34" charset="0"/>
                <a:cs typeface="Arial" panose="020B0604020202020204" pitchFamily="34" charset="0"/>
              </a:defRPr>
            </a:lvl1p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cxnSp>
        <p:nvCxnSpPr>
          <p:cNvPr id="11" name="Gerader Verbinder 10"/>
          <p:cNvCxnSpPr/>
          <p:nvPr userDrawn="1"/>
        </p:nvCxnSpPr>
        <p:spPr>
          <a:xfrm flipV="1">
            <a:off x="11090179" y="6446579"/>
            <a:ext cx="0" cy="184666"/>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5267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hf hdr="0" dt="0"/>
  <p:txStyles>
    <p:titleStyle>
      <a:lvl1pPr algn="l" defTabSz="914400" rtl="0" eaLnBrk="1" latinLnBrk="0" hangingPunct="1">
        <a:lnSpc>
          <a:spcPct val="100000"/>
        </a:lnSpc>
        <a:spcBef>
          <a:spcPct val="0"/>
        </a:spcBef>
        <a:buNone/>
        <a:defRPr sz="30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0"/>
        </a:spcAft>
        <a:buFont typeface="Arial" panose="020B0604020202020204" pitchFamily="34" charset="0"/>
        <a:buNone/>
        <a:defRPr sz="20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bg2"/>
          </a:solidFill>
          <a:latin typeface="Arial" panose="020B0604020202020204" pitchFamily="34" charset="0"/>
          <a:ea typeface="+mn-ea"/>
          <a:cs typeface="Arial" panose="020B0604020202020204" pitchFamily="34" charset="0"/>
        </a:defRPr>
      </a:lvl2pPr>
      <a:lvl3pPr marL="270000" indent="-270000" algn="l" defTabSz="914400" rtl="0" eaLnBrk="1" latinLnBrk="0" hangingPunct="1">
        <a:lnSpc>
          <a:spcPct val="100000"/>
        </a:lnSpc>
        <a:spcBef>
          <a:spcPts val="0"/>
        </a:spcBef>
        <a:spcAft>
          <a:spcPts val="0"/>
        </a:spcAft>
        <a:buFont typeface="Arial" panose="020B0604020202020204" pitchFamily="34" charset="0"/>
        <a:buChar char="•"/>
        <a:defRPr sz="2000" kern="1200" baseline="0">
          <a:solidFill>
            <a:schemeClr val="bg1"/>
          </a:solidFill>
          <a:latin typeface="Arial" panose="020B0604020202020204" pitchFamily="34" charset="0"/>
          <a:ea typeface="+mn-ea"/>
          <a:cs typeface="Arial" panose="020B0604020202020204" pitchFamily="34" charset="0"/>
        </a:defRPr>
      </a:lvl3pPr>
      <a:lvl4pPr marL="540000" indent="-2700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810000" indent="-2700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62">
          <p15:clr>
            <a:srgbClr val="F26B43"/>
          </p15:clr>
        </p15:guide>
        <p15:guide id="2" pos="325">
          <p15:clr>
            <a:srgbClr val="F26B43"/>
          </p15:clr>
        </p15:guide>
        <p15:guide id="3" pos="7355">
          <p15:clr>
            <a:srgbClr val="F26B43"/>
          </p15:clr>
        </p15:guide>
        <p15:guide id="4" orient="horz" pos="356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15937" y="540000"/>
            <a:ext cx="11160125" cy="461665"/>
          </a:xfrm>
          <a:prstGeom prst="rect">
            <a:avLst/>
          </a:prstGeom>
        </p:spPr>
        <p:txBody>
          <a:bodyPr vert="horz" wrap="square" lIns="0" tIns="0" rIns="0" bIns="0" rtlCol="0" anchor="t">
            <a:spAutoFit/>
          </a:bodyPr>
          <a:lstStyle/>
          <a:p>
            <a:r>
              <a:rPr lang="de-DE" noProof="0" dirty="0"/>
              <a:t>Headline</a:t>
            </a:r>
          </a:p>
        </p:txBody>
      </p:sp>
      <p:sp>
        <p:nvSpPr>
          <p:cNvPr id="3" name="Textplatzhalter 2"/>
          <p:cNvSpPr>
            <a:spLocks noGrp="1"/>
          </p:cNvSpPr>
          <p:nvPr>
            <p:ph type="body" idx="1"/>
          </p:nvPr>
        </p:nvSpPr>
        <p:spPr>
          <a:xfrm>
            <a:off x="515936" y="1844675"/>
            <a:ext cx="11160125" cy="1538883"/>
          </a:xfrm>
          <a:prstGeom prst="rect">
            <a:avLst/>
          </a:prstGeom>
        </p:spPr>
        <p:txBody>
          <a:bodyPr vert="horz" wrap="square" lIns="0" tIns="0" rIns="0" bIns="0" rtlCol="0" anchor="t">
            <a:spAutoFit/>
          </a:bodyPr>
          <a:lstStyle/>
          <a:p>
            <a:pPr lvl="0"/>
            <a:r>
              <a:rPr lang="de-DE" noProof="0" dirty="0"/>
              <a:t>Subheadline</a:t>
            </a:r>
          </a:p>
          <a:p>
            <a:pPr lvl="1"/>
            <a:r>
              <a:rPr lang="de-DE" noProof="0" dirty="0"/>
              <a:t>Text</a:t>
            </a:r>
          </a:p>
          <a:p>
            <a:pPr lvl="2"/>
            <a:r>
              <a:rPr lang="de-DE" noProof="0" dirty="0"/>
              <a:t>Erste Ebene</a:t>
            </a:r>
          </a:p>
          <a:p>
            <a:pPr lvl="3"/>
            <a:r>
              <a:rPr lang="de-DE" noProof="0" dirty="0"/>
              <a:t>Zweite Ebene</a:t>
            </a:r>
          </a:p>
          <a:p>
            <a:pPr lvl="4"/>
            <a:r>
              <a:rPr lang="de-DE" noProof="0" dirty="0"/>
              <a:t>Dritte Ebene</a:t>
            </a:r>
          </a:p>
        </p:txBody>
      </p:sp>
      <p:sp>
        <p:nvSpPr>
          <p:cNvPr id="5" name="Fußzeilenplatzhalter 4"/>
          <p:cNvSpPr>
            <a:spLocks noGrp="1"/>
          </p:cNvSpPr>
          <p:nvPr>
            <p:ph type="ftr" sz="quarter" idx="3"/>
          </p:nvPr>
        </p:nvSpPr>
        <p:spPr>
          <a:xfrm>
            <a:off x="4506913" y="6461968"/>
            <a:ext cx="6479651" cy="153888"/>
          </a:xfrm>
          <a:prstGeom prst="rect">
            <a:avLst/>
          </a:prstGeom>
        </p:spPr>
        <p:txBody>
          <a:bodyPr vert="horz" wrap="square" lIns="0" tIns="0" rIns="0" bIns="0" rtlCol="0" anchor="ctr">
            <a:spAutoFit/>
          </a:bodyPr>
          <a:lstStyle>
            <a:lvl1pPr algn="r">
              <a:defRPr sz="1000">
                <a:solidFill>
                  <a:schemeClr val="bg2"/>
                </a:solidFill>
                <a:latin typeface="Arial" panose="020B0604020202020204" pitchFamily="34" charset="0"/>
                <a:cs typeface="Arial" panose="020B0604020202020204" pitchFamily="34" charset="0"/>
              </a:defRPr>
            </a:lvl1pPr>
          </a:lstStyle>
          <a:p>
            <a:r>
              <a:rPr lang="de-DE" dirty="0">
                <a:solidFill>
                  <a:srgbClr val="464646"/>
                </a:solidFill>
              </a:rPr>
              <a:t>Titel der Präsentation</a:t>
            </a:r>
          </a:p>
        </p:txBody>
      </p:sp>
      <p:sp>
        <p:nvSpPr>
          <p:cNvPr id="6" name="Foliennummernplatzhalter 5"/>
          <p:cNvSpPr>
            <a:spLocks noGrp="1"/>
          </p:cNvSpPr>
          <p:nvPr>
            <p:ph type="sldNum" sz="quarter" idx="4"/>
          </p:nvPr>
        </p:nvSpPr>
        <p:spPr>
          <a:xfrm>
            <a:off x="11083829" y="6461968"/>
            <a:ext cx="592234" cy="153888"/>
          </a:xfrm>
          <a:prstGeom prst="rect">
            <a:avLst/>
          </a:prstGeom>
        </p:spPr>
        <p:txBody>
          <a:bodyPr vert="horz" wrap="none" lIns="0" tIns="0" rIns="0" bIns="0" rtlCol="0" anchor="ctr">
            <a:spAutoFit/>
          </a:bodyPr>
          <a:lstStyle>
            <a:lvl1pPr algn="r">
              <a:defRPr sz="1000">
                <a:solidFill>
                  <a:schemeClr val="bg2"/>
                </a:solidFill>
                <a:latin typeface="Arial" panose="020B0604020202020204" pitchFamily="34" charset="0"/>
                <a:cs typeface="Arial" panose="020B0604020202020204" pitchFamily="34" charset="0"/>
              </a:defRPr>
            </a:lvl1pPr>
          </a:lstStyle>
          <a:p>
            <a:r>
              <a:rPr lang="de-DE" dirty="0">
                <a:solidFill>
                  <a:srgbClr val="464646"/>
                </a:solidFill>
              </a:rPr>
              <a:t>Folie </a:t>
            </a:r>
            <a:fld id="{CD5CCF0A-4975-445D-A9B6-31426794DFA0}" type="slidenum">
              <a:rPr lang="de-DE" smtClean="0">
                <a:solidFill>
                  <a:srgbClr val="464646"/>
                </a:solidFill>
              </a:rPr>
              <a:pPr/>
              <a:t>‹Nr.›</a:t>
            </a:fld>
            <a:endParaRPr lang="de-DE" dirty="0">
              <a:solidFill>
                <a:srgbClr val="464646"/>
              </a:solidFill>
            </a:endParaRPr>
          </a:p>
        </p:txBody>
      </p:sp>
      <p:cxnSp>
        <p:nvCxnSpPr>
          <p:cNvPr id="11" name="Gerader Verbinder 10"/>
          <p:cNvCxnSpPr/>
          <p:nvPr userDrawn="1"/>
        </p:nvCxnSpPr>
        <p:spPr>
          <a:xfrm flipV="1">
            <a:off x="11090179" y="6446579"/>
            <a:ext cx="0" cy="184666"/>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8279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hf hdr="0" dt="0"/>
  <p:txStyles>
    <p:titleStyle>
      <a:lvl1pPr algn="l" defTabSz="914400" rtl="0" eaLnBrk="1" latinLnBrk="0" hangingPunct="1">
        <a:lnSpc>
          <a:spcPct val="100000"/>
        </a:lnSpc>
        <a:spcBef>
          <a:spcPct val="0"/>
        </a:spcBef>
        <a:buNone/>
        <a:defRPr sz="30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0"/>
        </a:spcAft>
        <a:buFont typeface="Arial" panose="020B0604020202020204" pitchFamily="34" charset="0"/>
        <a:buNone/>
        <a:defRPr sz="20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bg2"/>
          </a:solidFill>
          <a:latin typeface="Arial" panose="020B0604020202020204" pitchFamily="34" charset="0"/>
          <a:ea typeface="+mn-ea"/>
          <a:cs typeface="Arial" panose="020B0604020202020204" pitchFamily="34" charset="0"/>
        </a:defRPr>
      </a:lvl2pPr>
      <a:lvl3pPr marL="270000" indent="-270000" algn="l" defTabSz="914400" rtl="0" eaLnBrk="1" latinLnBrk="0" hangingPunct="1">
        <a:lnSpc>
          <a:spcPct val="100000"/>
        </a:lnSpc>
        <a:spcBef>
          <a:spcPts val="0"/>
        </a:spcBef>
        <a:spcAft>
          <a:spcPts val="0"/>
        </a:spcAft>
        <a:buFont typeface="Arial" panose="020B0604020202020204" pitchFamily="34" charset="0"/>
        <a:buChar char="•"/>
        <a:defRPr sz="2000" kern="1200" baseline="0">
          <a:solidFill>
            <a:schemeClr val="bg1"/>
          </a:solidFill>
          <a:latin typeface="Arial" panose="020B0604020202020204" pitchFamily="34" charset="0"/>
          <a:ea typeface="+mn-ea"/>
          <a:cs typeface="Arial" panose="020B0604020202020204" pitchFamily="34" charset="0"/>
        </a:defRPr>
      </a:lvl3pPr>
      <a:lvl4pPr marL="540000" indent="-2700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810000" indent="-2700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62">
          <p15:clr>
            <a:srgbClr val="F26B43"/>
          </p15:clr>
        </p15:guide>
        <p15:guide id="2" pos="325">
          <p15:clr>
            <a:srgbClr val="F26B43"/>
          </p15:clr>
        </p15:guide>
        <p15:guide id="3" pos="7355">
          <p15:clr>
            <a:srgbClr val="F26B43"/>
          </p15:clr>
        </p15:guide>
        <p15:guide id="4" orient="horz" pos="356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hyperlink" Target="https://www.sab.sachsen.de/sab-f&#246;rderportal" TargetMode="Externa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8.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22000" y="1508108"/>
            <a:ext cx="7308000" cy="2077492"/>
          </a:xfrm>
        </p:spPr>
        <p:txBody>
          <a:bodyPr/>
          <a:lstStyle/>
          <a:p>
            <a:r>
              <a:rPr lang="de-DE" dirty="0" smtClean="0"/>
              <a:t>SAB-Förderportal </a:t>
            </a:r>
            <a:r>
              <a:rPr lang="de-DE" dirty="0"/>
              <a:t>für Antragstellung </a:t>
            </a:r>
            <a:r>
              <a:rPr lang="de-DE" dirty="0" smtClean="0"/>
              <a:t>SBF ab </a:t>
            </a:r>
            <a:br>
              <a:rPr lang="de-DE" dirty="0" smtClean="0"/>
            </a:br>
            <a:r>
              <a:rPr lang="de-DE" dirty="0" smtClean="0"/>
              <a:t>PJ 2023</a:t>
            </a:r>
            <a:endParaRPr lang="de-DE" dirty="0"/>
          </a:p>
        </p:txBody>
      </p:sp>
      <p:sp>
        <p:nvSpPr>
          <p:cNvPr id="3" name="Untertitel 2"/>
          <p:cNvSpPr>
            <a:spLocks noGrp="1"/>
          </p:cNvSpPr>
          <p:nvPr>
            <p:ph type="subTitle" idx="1"/>
          </p:nvPr>
        </p:nvSpPr>
        <p:spPr>
          <a:xfrm>
            <a:off x="1422000" y="3593551"/>
            <a:ext cx="7308000" cy="416831"/>
          </a:xfrm>
        </p:spPr>
        <p:txBody>
          <a:bodyPr/>
          <a:lstStyle/>
          <a:p>
            <a:r>
              <a:rPr lang="de-DE" dirty="0" smtClean="0"/>
              <a:t>Neuanträge</a:t>
            </a:r>
            <a:r>
              <a:rPr lang="de-DE" dirty="0"/>
              <a:t>, Fortsetzungsanträge und –</a:t>
            </a:r>
            <a:r>
              <a:rPr lang="de-DE" dirty="0" smtClean="0"/>
              <a:t>berichte</a:t>
            </a:r>
            <a:endParaRPr lang="de-DE" dirty="0"/>
          </a:p>
        </p:txBody>
      </p:sp>
      <p:sp>
        <p:nvSpPr>
          <p:cNvPr id="4" name="Textplatzhalter 3"/>
          <p:cNvSpPr>
            <a:spLocks noGrp="1"/>
          </p:cNvSpPr>
          <p:nvPr>
            <p:ph type="body" sz="quarter" idx="10"/>
          </p:nvPr>
        </p:nvSpPr>
        <p:spPr/>
        <p:txBody>
          <a:bodyPr/>
          <a:lstStyle/>
          <a:p>
            <a:r>
              <a:rPr lang="de-DE" dirty="0"/>
              <a:t>Stand: </a:t>
            </a:r>
            <a:r>
              <a:rPr lang="de-DE" dirty="0" smtClean="0"/>
              <a:t>13. Oktober 2022</a:t>
            </a:r>
            <a:endParaRPr lang="de-DE" dirty="0"/>
          </a:p>
        </p:txBody>
      </p:sp>
    </p:spTree>
    <p:extLst>
      <p:ext uri="{BB962C8B-B14F-4D97-AF65-F5344CB8AC3E}">
        <p14:creationId xmlns:p14="http://schemas.microsoft.com/office/powerpoint/2010/main" val="3404146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Fortsetzungsantrag und Fortsetzungsbericht  </a:t>
            </a:r>
          </a:p>
        </p:txBody>
      </p:sp>
      <p:sp>
        <p:nvSpPr>
          <p:cNvPr id="3" name="Fußzeilenplatzhalter 2"/>
          <p:cNvSpPr>
            <a:spLocks noGrp="1"/>
          </p:cNvSpPr>
          <p:nvPr>
            <p:ph type="ftr" sz="quarter" idx="11"/>
          </p:nvPr>
        </p:nvSpPr>
        <p:spPr/>
        <p:txBody>
          <a:bodyPr/>
          <a:lstStyle/>
          <a:p>
            <a:r>
              <a:rPr lang="de-DE" dirty="0">
                <a:solidFill>
                  <a:srgbClr val="464646"/>
                </a:solidFill>
              </a:rPr>
              <a:t>Förderportal – Besonderheiten SBF</a:t>
            </a:r>
            <a:endParaRPr lang="en-US" dirty="0">
              <a:solidFill>
                <a:srgbClr val="464646"/>
              </a:solidFill>
            </a:endParaRPr>
          </a:p>
        </p:txBody>
      </p:sp>
      <p:sp>
        <p:nvSpPr>
          <p:cNvPr id="4" name="Foliennummernplatzhalter 3"/>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10</a:t>
            </a:fld>
            <a:endParaRPr lang="de-DE" dirty="0">
              <a:solidFill>
                <a:srgbClr val="464646"/>
              </a:solidFill>
            </a:endParaRPr>
          </a:p>
        </p:txBody>
      </p:sp>
      <p:pic>
        <p:nvPicPr>
          <p:cNvPr id="6" name="Grafik 5"/>
          <p:cNvPicPr>
            <a:picLocks noChangeAspect="1"/>
          </p:cNvPicPr>
          <p:nvPr/>
        </p:nvPicPr>
        <p:blipFill rotWithShape="1">
          <a:blip r:embed="rId2"/>
          <a:srcRect l="2143" t="16682"/>
          <a:stretch/>
        </p:blipFill>
        <p:spPr>
          <a:xfrm>
            <a:off x="503863" y="1128996"/>
            <a:ext cx="7090237" cy="5238244"/>
          </a:xfrm>
          <a:prstGeom prst="rect">
            <a:avLst/>
          </a:prstGeom>
        </p:spPr>
      </p:pic>
      <p:cxnSp>
        <p:nvCxnSpPr>
          <p:cNvPr id="10" name="Gerade Verbindung mit Pfeil 9"/>
          <p:cNvCxnSpPr/>
          <p:nvPr/>
        </p:nvCxnSpPr>
        <p:spPr>
          <a:xfrm flipH="1" flipV="1">
            <a:off x="5150501" y="5505061"/>
            <a:ext cx="2369972" cy="933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7651102" y="4609319"/>
            <a:ext cx="4217437" cy="1508105"/>
          </a:xfrm>
          <a:prstGeom prst="rect">
            <a:avLst/>
          </a:prstGeom>
        </p:spPr>
        <p:txBody>
          <a:bodyPr vert="horz" wrap="square" lIns="0" tIns="0" rIns="0" bIns="0" rtlCol="0" anchor="t">
            <a:spAutoFit/>
          </a:bodyPr>
          <a:lstStyle/>
          <a:p>
            <a:pPr algn="l"/>
            <a:r>
              <a:rPr lang="de-DE" sz="1400" dirty="0" smtClean="0">
                <a:solidFill>
                  <a:srgbClr val="C00000"/>
                </a:solidFill>
              </a:rPr>
              <a:t>Durch Anklicken wird der Fortsetzungsantrag / -bericht mit allen Anlagen an die SAB versandt. Sie erhalten eine Mitteilung per E-Mail, dass die Übermittlung erfolgt ist. </a:t>
            </a:r>
          </a:p>
          <a:p>
            <a:pPr algn="l"/>
            <a:r>
              <a:rPr lang="de-DE" sz="1400" dirty="0" smtClean="0">
                <a:solidFill>
                  <a:srgbClr val="C00000"/>
                </a:solidFill>
              </a:rPr>
              <a:t>Bitte reichen Sie Unterlagen nicht doppelt ein. Ein zusätzlicher Versand in Papierform bedeutet einen vermeidbaren Mehraufwand!</a:t>
            </a:r>
          </a:p>
        </p:txBody>
      </p:sp>
    </p:spTree>
    <p:extLst>
      <p:ext uri="{BB962C8B-B14F-4D97-AF65-F5344CB8AC3E}">
        <p14:creationId xmlns:p14="http://schemas.microsoft.com/office/powerpoint/2010/main" val="547823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Neuantrag  </a:t>
            </a:r>
            <a:endParaRPr lang="de-DE" dirty="0"/>
          </a:p>
        </p:txBody>
      </p:sp>
      <p:sp>
        <p:nvSpPr>
          <p:cNvPr id="3" name="Fußzeilenplatzhalter 2"/>
          <p:cNvSpPr>
            <a:spLocks noGrp="1"/>
          </p:cNvSpPr>
          <p:nvPr>
            <p:ph type="ftr" sz="quarter" idx="11"/>
          </p:nvPr>
        </p:nvSpPr>
        <p:spPr/>
        <p:txBody>
          <a:bodyPr/>
          <a:lstStyle/>
          <a:p>
            <a:r>
              <a:rPr lang="de-DE" dirty="0">
                <a:solidFill>
                  <a:srgbClr val="464646"/>
                </a:solidFill>
              </a:rPr>
              <a:t>Förderportal – Besonderheiten SBF</a:t>
            </a:r>
            <a:endParaRPr lang="en-US" dirty="0">
              <a:solidFill>
                <a:srgbClr val="464646"/>
              </a:solidFill>
            </a:endParaRPr>
          </a:p>
        </p:txBody>
      </p:sp>
      <p:sp>
        <p:nvSpPr>
          <p:cNvPr id="4" name="Foliennummernplatzhalter 3"/>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11</a:t>
            </a:fld>
            <a:endParaRPr lang="de-DE" dirty="0">
              <a:solidFill>
                <a:srgbClr val="464646"/>
              </a:solidFill>
            </a:endParaRPr>
          </a:p>
        </p:txBody>
      </p:sp>
      <p:pic>
        <p:nvPicPr>
          <p:cNvPr id="13" name="Grafik 12"/>
          <p:cNvPicPr>
            <a:picLocks noChangeAspect="1"/>
          </p:cNvPicPr>
          <p:nvPr/>
        </p:nvPicPr>
        <p:blipFill>
          <a:blip r:embed="rId2"/>
          <a:stretch>
            <a:fillRect/>
          </a:stretch>
        </p:blipFill>
        <p:spPr>
          <a:xfrm>
            <a:off x="181429" y="1310280"/>
            <a:ext cx="10280271" cy="4983912"/>
          </a:xfrm>
          <a:prstGeom prst="rect">
            <a:avLst/>
          </a:prstGeom>
        </p:spPr>
      </p:pic>
      <p:sp>
        <p:nvSpPr>
          <p:cNvPr id="6" name="Ellipse 5"/>
          <p:cNvSpPr/>
          <p:nvPr/>
        </p:nvSpPr>
        <p:spPr>
          <a:xfrm>
            <a:off x="1812471" y="2808514"/>
            <a:ext cx="1845129" cy="87357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smtClean="0">
              <a:solidFill>
                <a:schemeClr val="tx1"/>
              </a:solidFill>
            </a:endParaRPr>
          </a:p>
        </p:txBody>
      </p:sp>
      <p:sp>
        <p:nvSpPr>
          <p:cNvPr id="7" name="Textfeld 6"/>
          <p:cNvSpPr txBox="1"/>
          <p:nvPr/>
        </p:nvSpPr>
        <p:spPr>
          <a:xfrm>
            <a:off x="515937" y="3918857"/>
            <a:ext cx="2808514" cy="430887"/>
          </a:xfrm>
          <a:prstGeom prst="rect">
            <a:avLst/>
          </a:prstGeom>
        </p:spPr>
        <p:txBody>
          <a:bodyPr vert="horz" wrap="square" lIns="0" tIns="0" rIns="0" bIns="0" rtlCol="0" anchor="t">
            <a:spAutoFit/>
          </a:bodyPr>
          <a:lstStyle/>
          <a:p>
            <a:pPr algn="l"/>
            <a:r>
              <a:rPr lang="de-DE" sz="1400" dirty="0" smtClean="0">
                <a:solidFill>
                  <a:srgbClr val="C00000"/>
                </a:solidFill>
              </a:rPr>
              <a:t>Nur Neuanträge werden über die Kachel Antrag stellen eingereicht.</a:t>
            </a:r>
          </a:p>
        </p:txBody>
      </p:sp>
    </p:spTree>
    <p:extLst>
      <p:ext uri="{BB962C8B-B14F-4D97-AF65-F5344CB8AC3E}">
        <p14:creationId xmlns:p14="http://schemas.microsoft.com/office/powerpoint/2010/main" val="3904689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Neuantrag  </a:t>
            </a:r>
            <a:endParaRPr lang="de-DE" dirty="0"/>
          </a:p>
        </p:txBody>
      </p:sp>
      <p:sp>
        <p:nvSpPr>
          <p:cNvPr id="3" name="Fußzeilenplatzhalter 2"/>
          <p:cNvSpPr>
            <a:spLocks noGrp="1"/>
          </p:cNvSpPr>
          <p:nvPr>
            <p:ph type="ftr" sz="quarter" idx="11"/>
          </p:nvPr>
        </p:nvSpPr>
        <p:spPr/>
        <p:txBody>
          <a:bodyPr/>
          <a:lstStyle/>
          <a:p>
            <a:r>
              <a:rPr lang="de-DE" dirty="0">
                <a:solidFill>
                  <a:srgbClr val="464646"/>
                </a:solidFill>
              </a:rPr>
              <a:t>Förderportal – Besonderheiten SBF</a:t>
            </a:r>
            <a:endParaRPr lang="en-US" dirty="0">
              <a:solidFill>
                <a:srgbClr val="464646"/>
              </a:solidFill>
            </a:endParaRPr>
          </a:p>
        </p:txBody>
      </p:sp>
      <p:sp>
        <p:nvSpPr>
          <p:cNvPr id="4" name="Foliennummernplatzhalter 3"/>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12</a:t>
            </a:fld>
            <a:endParaRPr lang="de-DE" dirty="0">
              <a:solidFill>
                <a:srgbClr val="464646"/>
              </a:solidFill>
            </a:endParaRPr>
          </a:p>
        </p:txBody>
      </p:sp>
      <p:pic>
        <p:nvPicPr>
          <p:cNvPr id="5" name="Grafik 4"/>
          <p:cNvPicPr>
            <a:picLocks noChangeAspect="1"/>
          </p:cNvPicPr>
          <p:nvPr/>
        </p:nvPicPr>
        <p:blipFill>
          <a:blip r:embed="rId2"/>
          <a:stretch>
            <a:fillRect/>
          </a:stretch>
        </p:blipFill>
        <p:spPr>
          <a:xfrm>
            <a:off x="479739" y="1358659"/>
            <a:ext cx="9273062" cy="5029698"/>
          </a:xfrm>
          <a:prstGeom prst="rect">
            <a:avLst/>
          </a:prstGeom>
        </p:spPr>
      </p:pic>
      <p:cxnSp>
        <p:nvCxnSpPr>
          <p:cNvPr id="8" name="Gerade Verbindung mit Pfeil 7"/>
          <p:cNvCxnSpPr/>
          <p:nvPr/>
        </p:nvCxnSpPr>
        <p:spPr>
          <a:xfrm>
            <a:off x="1094017" y="4546538"/>
            <a:ext cx="961053" cy="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1094017" y="4699907"/>
            <a:ext cx="961053" cy="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 name="Grafik 10"/>
          <p:cNvPicPr>
            <a:picLocks noChangeAspect="1"/>
          </p:cNvPicPr>
          <p:nvPr/>
        </p:nvPicPr>
        <p:blipFill>
          <a:blip r:embed="rId3"/>
          <a:stretch>
            <a:fillRect/>
          </a:stretch>
        </p:blipFill>
        <p:spPr>
          <a:xfrm>
            <a:off x="1896052" y="5942365"/>
            <a:ext cx="5227773" cy="396274"/>
          </a:xfrm>
          <a:prstGeom prst="rect">
            <a:avLst/>
          </a:prstGeom>
        </p:spPr>
      </p:pic>
      <p:cxnSp>
        <p:nvCxnSpPr>
          <p:cNvPr id="14" name="Gerade Verbindung mit Pfeil 13"/>
          <p:cNvCxnSpPr/>
          <p:nvPr/>
        </p:nvCxnSpPr>
        <p:spPr>
          <a:xfrm>
            <a:off x="1094015" y="6036460"/>
            <a:ext cx="961053" cy="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1094016" y="6140502"/>
            <a:ext cx="961053" cy="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230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Neuantrag  </a:t>
            </a:r>
            <a:endParaRPr lang="de-DE" dirty="0"/>
          </a:p>
        </p:txBody>
      </p:sp>
      <p:sp>
        <p:nvSpPr>
          <p:cNvPr id="3" name="Fußzeilenplatzhalter 2"/>
          <p:cNvSpPr>
            <a:spLocks noGrp="1"/>
          </p:cNvSpPr>
          <p:nvPr>
            <p:ph type="ftr" sz="quarter" idx="11"/>
          </p:nvPr>
        </p:nvSpPr>
        <p:spPr/>
        <p:txBody>
          <a:bodyPr/>
          <a:lstStyle/>
          <a:p>
            <a:r>
              <a:rPr lang="de-DE" dirty="0">
                <a:solidFill>
                  <a:srgbClr val="464646"/>
                </a:solidFill>
              </a:rPr>
              <a:t>Förderportal – Besonderheiten SBF</a:t>
            </a:r>
            <a:endParaRPr lang="en-US" dirty="0">
              <a:solidFill>
                <a:srgbClr val="464646"/>
              </a:solidFill>
            </a:endParaRPr>
          </a:p>
        </p:txBody>
      </p:sp>
      <p:sp>
        <p:nvSpPr>
          <p:cNvPr id="4" name="Foliennummernplatzhalter 3"/>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13</a:t>
            </a:fld>
            <a:endParaRPr lang="de-DE" dirty="0">
              <a:solidFill>
                <a:srgbClr val="464646"/>
              </a:solidFill>
            </a:endParaRPr>
          </a:p>
        </p:txBody>
      </p:sp>
      <p:pic>
        <p:nvPicPr>
          <p:cNvPr id="6" name="Grafik 5"/>
          <p:cNvPicPr>
            <a:picLocks noChangeAspect="1"/>
          </p:cNvPicPr>
          <p:nvPr/>
        </p:nvPicPr>
        <p:blipFill>
          <a:blip r:embed="rId2"/>
          <a:stretch>
            <a:fillRect/>
          </a:stretch>
        </p:blipFill>
        <p:spPr>
          <a:xfrm>
            <a:off x="515937" y="1566845"/>
            <a:ext cx="10028789" cy="3528366"/>
          </a:xfrm>
          <a:prstGeom prst="rect">
            <a:avLst/>
          </a:prstGeom>
        </p:spPr>
      </p:pic>
      <p:cxnSp>
        <p:nvCxnSpPr>
          <p:cNvPr id="9" name="Gerade Verbindung mit Pfeil 8"/>
          <p:cNvCxnSpPr/>
          <p:nvPr/>
        </p:nvCxnSpPr>
        <p:spPr>
          <a:xfrm flipV="1">
            <a:off x="7445829" y="4269921"/>
            <a:ext cx="849085" cy="62048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151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Neuantrag  </a:t>
            </a:r>
            <a:endParaRPr lang="de-DE" dirty="0"/>
          </a:p>
        </p:txBody>
      </p:sp>
      <p:sp>
        <p:nvSpPr>
          <p:cNvPr id="3" name="Fußzeilenplatzhalter 2"/>
          <p:cNvSpPr>
            <a:spLocks noGrp="1"/>
          </p:cNvSpPr>
          <p:nvPr>
            <p:ph type="ftr" sz="quarter" idx="11"/>
          </p:nvPr>
        </p:nvSpPr>
        <p:spPr/>
        <p:txBody>
          <a:bodyPr/>
          <a:lstStyle/>
          <a:p>
            <a:r>
              <a:rPr lang="de-DE" dirty="0">
                <a:solidFill>
                  <a:srgbClr val="464646"/>
                </a:solidFill>
              </a:rPr>
              <a:t>Förderportal – Besonderheiten SBF</a:t>
            </a:r>
            <a:endParaRPr lang="en-US" dirty="0">
              <a:solidFill>
                <a:srgbClr val="464646"/>
              </a:solidFill>
            </a:endParaRPr>
          </a:p>
        </p:txBody>
      </p:sp>
      <p:sp>
        <p:nvSpPr>
          <p:cNvPr id="4" name="Foliennummernplatzhalter 3"/>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14</a:t>
            </a:fld>
            <a:endParaRPr lang="de-DE" dirty="0">
              <a:solidFill>
                <a:srgbClr val="464646"/>
              </a:solidFill>
            </a:endParaRPr>
          </a:p>
        </p:txBody>
      </p:sp>
      <p:pic>
        <p:nvPicPr>
          <p:cNvPr id="5" name="Grafik 4"/>
          <p:cNvPicPr>
            <a:picLocks noChangeAspect="1"/>
          </p:cNvPicPr>
          <p:nvPr/>
        </p:nvPicPr>
        <p:blipFill>
          <a:blip r:embed="rId2"/>
          <a:stretch>
            <a:fillRect/>
          </a:stretch>
        </p:blipFill>
        <p:spPr>
          <a:xfrm>
            <a:off x="530494" y="1001665"/>
            <a:ext cx="7758308" cy="5584371"/>
          </a:xfrm>
          <a:prstGeom prst="rect">
            <a:avLst/>
          </a:prstGeom>
        </p:spPr>
      </p:pic>
      <p:sp>
        <p:nvSpPr>
          <p:cNvPr id="6" name="Textfeld 5"/>
          <p:cNvSpPr txBox="1"/>
          <p:nvPr/>
        </p:nvSpPr>
        <p:spPr>
          <a:xfrm>
            <a:off x="6279356" y="2613060"/>
            <a:ext cx="2337038" cy="430887"/>
          </a:xfrm>
          <a:prstGeom prst="rect">
            <a:avLst/>
          </a:prstGeom>
        </p:spPr>
        <p:txBody>
          <a:bodyPr vert="horz" wrap="square" lIns="0" tIns="0" rIns="0" bIns="0" rtlCol="0" anchor="t">
            <a:spAutoFit/>
          </a:bodyPr>
          <a:lstStyle/>
          <a:p>
            <a:pPr algn="l"/>
            <a:r>
              <a:rPr lang="de-DE" sz="1400" dirty="0" smtClean="0">
                <a:solidFill>
                  <a:srgbClr val="C00000"/>
                </a:solidFill>
              </a:rPr>
              <a:t>Neuantrag + Name des künftigen Fördergebietes</a:t>
            </a:r>
          </a:p>
        </p:txBody>
      </p:sp>
      <p:sp>
        <p:nvSpPr>
          <p:cNvPr id="9" name="Textfeld 8"/>
          <p:cNvSpPr txBox="1"/>
          <p:nvPr/>
        </p:nvSpPr>
        <p:spPr>
          <a:xfrm>
            <a:off x="6310989" y="3208564"/>
            <a:ext cx="3861711" cy="861774"/>
          </a:xfrm>
          <a:prstGeom prst="rect">
            <a:avLst/>
          </a:prstGeom>
        </p:spPr>
        <p:txBody>
          <a:bodyPr vert="horz" wrap="square" lIns="0" tIns="0" rIns="0" bIns="0" rtlCol="0" anchor="t">
            <a:spAutoFit/>
          </a:bodyPr>
          <a:lstStyle/>
          <a:p>
            <a:pPr algn="l"/>
            <a:r>
              <a:rPr lang="de-DE" sz="1400" dirty="0" smtClean="0">
                <a:solidFill>
                  <a:srgbClr val="C00000"/>
                </a:solidFill>
              </a:rPr>
              <a:t>Kurztext erforderlich, bei WEP bitte an dieser Stelle zusätzlich das Teilprogramm benennen. Eine Beschreibung der Inhalte des Antrages ist hier nicht erforderlich. </a:t>
            </a:r>
          </a:p>
        </p:txBody>
      </p:sp>
      <p:cxnSp>
        <p:nvCxnSpPr>
          <p:cNvPr id="10" name="Gerade Verbindung mit Pfeil 9"/>
          <p:cNvCxnSpPr/>
          <p:nvPr/>
        </p:nvCxnSpPr>
        <p:spPr>
          <a:xfrm flipH="1">
            <a:off x="5345882" y="3502479"/>
            <a:ext cx="826318" cy="511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H="1">
            <a:off x="5345882" y="2946691"/>
            <a:ext cx="826318" cy="511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6310989" y="4944836"/>
            <a:ext cx="2337038" cy="430887"/>
          </a:xfrm>
          <a:prstGeom prst="rect">
            <a:avLst/>
          </a:prstGeom>
        </p:spPr>
        <p:txBody>
          <a:bodyPr vert="horz" wrap="square" lIns="0" tIns="0" rIns="0" bIns="0" rtlCol="0" anchor="t">
            <a:spAutoFit/>
          </a:bodyPr>
          <a:lstStyle/>
          <a:p>
            <a:pPr algn="l"/>
            <a:r>
              <a:rPr lang="de-DE" sz="1400" dirty="0" smtClean="0">
                <a:solidFill>
                  <a:srgbClr val="C00000"/>
                </a:solidFill>
              </a:rPr>
              <a:t>Eintragung: Name des Fördergebietes</a:t>
            </a:r>
          </a:p>
        </p:txBody>
      </p:sp>
      <p:cxnSp>
        <p:nvCxnSpPr>
          <p:cNvPr id="17" name="Gerade Verbindung mit Pfeil 16"/>
          <p:cNvCxnSpPr/>
          <p:nvPr/>
        </p:nvCxnSpPr>
        <p:spPr>
          <a:xfrm flipH="1">
            <a:off x="5345882" y="5155163"/>
            <a:ext cx="826318" cy="511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6327313" y="5486403"/>
            <a:ext cx="3763741" cy="215444"/>
          </a:xfrm>
          <a:prstGeom prst="rect">
            <a:avLst/>
          </a:prstGeom>
        </p:spPr>
        <p:txBody>
          <a:bodyPr vert="horz" wrap="square" lIns="0" tIns="0" rIns="0" bIns="0" rtlCol="0" anchor="t">
            <a:spAutoFit/>
          </a:bodyPr>
          <a:lstStyle/>
          <a:p>
            <a:pPr algn="l"/>
            <a:r>
              <a:rPr lang="de-DE" sz="1400" dirty="0" smtClean="0">
                <a:solidFill>
                  <a:srgbClr val="C00000"/>
                </a:solidFill>
              </a:rPr>
              <a:t>Hausnummer ist kein Pflichtfeld (bleibt leer)</a:t>
            </a:r>
          </a:p>
        </p:txBody>
      </p:sp>
    </p:spTree>
    <p:extLst>
      <p:ext uri="{BB962C8B-B14F-4D97-AF65-F5344CB8AC3E}">
        <p14:creationId xmlns:p14="http://schemas.microsoft.com/office/powerpoint/2010/main" val="4285212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Neuantrag  </a:t>
            </a:r>
            <a:endParaRPr lang="de-DE" dirty="0"/>
          </a:p>
        </p:txBody>
      </p:sp>
      <p:sp>
        <p:nvSpPr>
          <p:cNvPr id="3" name="Fußzeilenplatzhalter 2"/>
          <p:cNvSpPr>
            <a:spLocks noGrp="1"/>
          </p:cNvSpPr>
          <p:nvPr>
            <p:ph type="ftr" sz="quarter" idx="11"/>
          </p:nvPr>
        </p:nvSpPr>
        <p:spPr/>
        <p:txBody>
          <a:bodyPr/>
          <a:lstStyle/>
          <a:p>
            <a:r>
              <a:rPr lang="de-DE" dirty="0">
                <a:solidFill>
                  <a:srgbClr val="464646"/>
                </a:solidFill>
              </a:rPr>
              <a:t>Förderportal – Besonderheiten SBF</a:t>
            </a:r>
            <a:endParaRPr lang="en-US" dirty="0">
              <a:solidFill>
                <a:srgbClr val="464646"/>
              </a:solidFill>
            </a:endParaRPr>
          </a:p>
        </p:txBody>
      </p:sp>
      <p:sp>
        <p:nvSpPr>
          <p:cNvPr id="4" name="Foliennummernplatzhalter 3"/>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15</a:t>
            </a:fld>
            <a:endParaRPr lang="de-DE" dirty="0">
              <a:solidFill>
                <a:srgbClr val="464646"/>
              </a:solidFill>
            </a:endParaRPr>
          </a:p>
        </p:txBody>
      </p:sp>
      <p:pic>
        <p:nvPicPr>
          <p:cNvPr id="5" name="Grafik 4"/>
          <p:cNvPicPr>
            <a:picLocks noChangeAspect="1"/>
          </p:cNvPicPr>
          <p:nvPr/>
        </p:nvPicPr>
        <p:blipFill>
          <a:blip r:embed="rId2"/>
          <a:stretch>
            <a:fillRect/>
          </a:stretch>
        </p:blipFill>
        <p:spPr>
          <a:xfrm>
            <a:off x="515937" y="1384653"/>
            <a:ext cx="7117697" cy="4694327"/>
          </a:xfrm>
          <a:prstGeom prst="rect">
            <a:avLst/>
          </a:prstGeom>
        </p:spPr>
      </p:pic>
      <p:sp>
        <p:nvSpPr>
          <p:cNvPr id="6" name="Textfeld 5"/>
          <p:cNvSpPr txBox="1"/>
          <p:nvPr/>
        </p:nvSpPr>
        <p:spPr>
          <a:xfrm>
            <a:off x="5999581" y="2549077"/>
            <a:ext cx="3494314" cy="430887"/>
          </a:xfrm>
          <a:prstGeom prst="rect">
            <a:avLst/>
          </a:prstGeom>
        </p:spPr>
        <p:txBody>
          <a:bodyPr vert="horz" wrap="square" lIns="0" tIns="0" rIns="0" bIns="0" rtlCol="0" anchor="t">
            <a:spAutoFit/>
          </a:bodyPr>
          <a:lstStyle/>
          <a:p>
            <a:pPr algn="l"/>
            <a:r>
              <a:rPr lang="de-DE" sz="1400" dirty="0" smtClean="0">
                <a:solidFill>
                  <a:srgbClr val="C00000"/>
                </a:solidFill>
              </a:rPr>
              <a:t>Bitte wählen Sie im Drop-Down-Menu „Allgemeine öffentliche Verwaltung“ aus</a:t>
            </a:r>
          </a:p>
        </p:txBody>
      </p:sp>
      <p:cxnSp>
        <p:nvCxnSpPr>
          <p:cNvPr id="8" name="Gerade Verbindung mit Pfeil 7"/>
          <p:cNvCxnSpPr/>
          <p:nvPr/>
        </p:nvCxnSpPr>
        <p:spPr>
          <a:xfrm flipH="1">
            <a:off x="5070022" y="2764520"/>
            <a:ext cx="849086" cy="27758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437413" y="4008664"/>
            <a:ext cx="5453743" cy="861774"/>
          </a:xfrm>
          <a:prstGeom prst="rect">
            <a:avLst/>
          </a:prstGeom>
        </p:spPr>
        <p:txBody>
          <a:bodyPr vert="horz" wrap="square" lIns="0" tIns="0" rIns="0" bIns="0" rtlCol="0" anchor="t">
            <a:spAutoFit/>
          </a:bodyPr>
          <a:lstStyle/>
          <a:p>
            <a:pPr algn="l"/>
            <a:r>
              <a:rPr lang="de-DE" sz="1400" dirty="0" smtClean="0">
                <a:solidFill>
                  <a:srgbClr val="C00000"/>
                </a:solidFill>
              </a:rPr>
              <a:t>Der </a:t>
            </a:r>
            <a:r>
              <a:rPr lang="de-DE" sz="1400" dirty="0" err="1" smtClean="0">
                <a:solidFill>
                  <a:srgbClr val="C00000"/>
                </a:solidFill>
              </a:rPr>
              <a:t>Vorhabensbeginn</a:t>
            </a:r>
            <a:r>
              <a:rPr lang="de-DE" sz="1400" dirty="0" smtClean="0">
                <a:solidFill>
                  <a:srgbClr val="C00000"/>
                </a:solidFill>
              </a:rPr>
              <a:t> darf nicht vor dem Tag der Antragstellung liegen. Bitte tragen Sie ein Datum in der Zukunft als Beginn ein. Als Vorhabensende tragen Sie das geplante Ende des Durchführungszeitraumes des Fördergebietes ein. </a:t>
            </a:r>
          </a:p>
        </p:txBody>
      </p:sp>
    </p:spTree>
    <p:extLst>
      <p:ext uri="{BB962C8B-B14F-4D97-AF65-F5344CB8AC3E}">
        <p14:creationId xmlns:p14="http://schemas.microsoft.com/office/powerpoint/2010/main" val="2830437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Neuantrag  </a:t>
            </a:r>
            <a:endParaRPr lang="de-DE" dirty="0"/>
          </a:p>
        </p:txBody>
      </p:sp>
      <p:sp>
        <p:nvSpPr>
          <p:cNvPr id="3" name="Fußzeilenplatzhalter 2"/>
          <p:cNvSpPr>
            <a:spLocks noGrp="1"/>
          </p:cNvSpPr>
          <p:nvPr>
            <p:ph type="ftr" sz="quarter" idx="11"/>
          </p:nvPr>
        </p:nvSpPr>
        <p:spPr/>
        <p:txBody>
          <a:bodyPr/>
          <a:lstStyle/>
          <a:p>
            <a:r>
              <a:rPr lang="de-DE" dirty="0">
                <a:solidFill>
                  <a:srgbClr val="464646"/>
                </a:solidFill>
              </a:rPr>
              <a:t>Förderportal – Besonderheiten SBF</a:t>
            </a:r>
            <a:endParaRPr lang="en-US" dirty="0">
              <a:solidFill>
                <a:srgbClr val="464646"/>
              </a:solidFill>
            </a:endParaRPr>
          </a:p>
        </p:txBody>
      </p:sp>
      <p:sp>
        <p:nvSpPr>
          <p:cNvPr id="4" name="Foliennummernplatzhalter 3"/>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16</a:t>
            </a:fld>
            <a:endParaRPr lang="de-DE" dirty="0">
              <a:solidFill>
                <a:srgbClr val="464646"/>
              </a:solidFill>
            </a:endParaRPr>
          </a:p>
        </p:txBody>
      </p:sp>
      <p:pic>
        <p:nvPicPr>
          <p:cNvPr id="5" name="Grafik 4"/>
          <p:cNvPicPr>
            <a:picLocks noChangeAspect="1"/>
          </p:cNvPicPr>
          <p:nvPr/>
        </p:nvPicPr>
        <p:blipFill>
          <a:blip r:embed="rId2"/>
          <a:stretch>
            <a:fillRect/>
          </a:stretch>
        </p:blipFill>
        <p:spPr>
          <a:xfrm>
            <a:off x="2488644" y="406833"/>
            <a:ext cx="5634822" cy="6055135"/>
          </a:xfrm>
          <a:prstGeom prst="rect">
            <a:avLst/>
          </a:prstGeom>
        </p:spPr>
      </p:pic>
      <p:sp>
        <p:nvSpPr>
          <p:cNvPr id="6" name="Textfeld 5"/>
          <p:cNvSpPr txBox="1"/>
          <p:nvPr/>
        </p:nvSpPr>
        <p:spPr>
          <a:xfrm>
            <a:off x="8327571" y="1608364"/>
            <a:ext cx="3233058" cy="1292662"/>
          </a:xfrm>
          <a:prstGeom prst="rect">
            <a:avLst/>
          </a:prstGeom>
        </p:spPr>
        <p:txBody>
          <a:bodyPr vert="horz" wrap="square" lIns="0" tIns="0" rIns="0" bIns="0" rtlCol="0" anchor="t">
            <a:spAutoFit/>
          </a:bodyPr>
          <a:lstStyle/>
          <a:p>
            <a:pPr algn="l"/>
            <a:r>
              <a:rPr lang="de-DE" sz="1400" dirty="0" smtClean="0">
                <a:solidFill>
                  <a:srgbClr val="C00000"/>
                </a:solidFill>
              </a:rPr>
              <a:t>Bitte befüllen Sie den Abschnitt Ausgaben und Finanzierung nach diesem Muster. Die Beantragung der einzelnen Jahresscheiben entnehmen wir dem hochzuladenden Antragsvordruck. </a:t>
            </a:r>
          </a:p>
        </p:txBody>
      </p:sp>
      <p:cxnSp>
        <p:nvCxnSpPr>
          <p:cNvPr id="10" name="Gerade Verbindung mit Pfeil 9"/>
          <p:cNvCxnSpPr/>
          <p:nvPr/>
        </p:nvCxnSpPr>
        <p:spPr>
          <a:xfrm flipH="1" flipV="1">
            <a:off x="5306055" y="3200400"/>
            <a:ext cx="1356002" cy="816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a:off x="6743700" y="4131129"/>
            <a:ext cx="1379766" cy="1632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H="1">
            <a:off x="6715123" y="5747658"/>
            <a:ext cx="1379766" cy="1632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339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Neuantrag  </a:t>
            </a:r>
            <a:endParaRPr lang="de-DE" dirty="0"/>
          </a:p>
        </p:txBody>
      </p:sp>
      <p:sp>
        <p:nvSpPr>
          <p:cNvPr id="3" name="Fußzeilenplatzhalter 2"/>
          <p:cNvSpPr>
            <a:spLocks noGrp="1"/>
          </p:cNvSpPr>
          <p:nvPr>
            <p:ph type="ftr" sz="quarter" idx="11"/>
          </p:nvPr>
        </p:nvSpPr>
        <p:spPr/>
        <p:txBody>
          <a:bodyPr/>
          <a:lstStyle/>
          <a:p>
            <a:r>
              <a:rPr lang="de-DE" dirty="0">
                <a:solidFill>
                  <a:srgbClr val="464646"/>
                </a:solidFill>
              </a:rPr>
              <a:t>Förderportal – Besonderheiten SBF</a:t>
            </a:r>
            <a:endParaRPr lang="en-US" dirty="0">
              <a:solidFill>
                <a:srgbClr val="464646"/>
              </a:solidFill>
            </a:endParaRPr>
          </a:p>
        </p:txBody>
      </p:sp>
      <p:sp>
        <p:nvSpPr>
          <p:cNvPr id="4" name="Foliennummernplatzhalter 3"/>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17</a:t>
            </a:fld>
            <a:endParaRPr lang="de-DE" dirty="0">
              <a:solidFill>
                <a:srgbClr val="464646"/>
              </a:solidFill>
            </a:endParaRPr>
          </a:p>
        </p:txBody>
      </p:sp>
      <p:pic>
        <p:nvPicPr>
          <p:cNvPr id="5" name="Grafik 4"/>
          <p:cNvPicPr>
            <a:picLocks noChangeAspect="1"/>
          </p:cNvPicPr>
          <p:nvPr/>
        </p:nvPicPr>
        <p:blipFill>
          <a:blip r:embed="rId2"/>
          <a:stretch>
            <a:fillRect/>
          </a:stretch>
        </p:blipFill>
        <p:spPr>
          <a:xfrm>
            <a:off x="515937" y="1314805"/>
            <a:ext cx="6729043" cy="4359018"/>
          </a:xfrm>
          <a:prstGeom prst="rect">
            <a:avLst/>
          </a:prstGeom>
        </p:spPr>
      </p:pic>
      <p:sp>
        <p:nvSpPr>
          <p:cNvPr id="6" name="Textfeld 5"/>
          <p:cNvSpPr txBox="1"/>
          <p:nvPr/>
        </p:nvSpPr>
        <p:spPr>
          <a:xfrm>
            <a:off x="7527471" y="1804307"/>
            <a:ext cx="3110593" cy="2154436"/>
          </a:xfrm>
          <a:prstGeom prst="rect">
            <a:avLst/>
          </a:prstGeom>
        </p:spPr>
        <p:txBody>
          <a:bodyPr vert="horz" wrap="square" lIns="0" tIns="0" rIns="0" bIns="0" rtlCol="0" anchor="t">
            <a:spAutoFit/>
          </a:bodyPr>
          <a:lstStyle/>
          <a:p>
            <a:pPr algn="l"/>
            <a:r>
              <a:rPr lang="de-DE" sz="1400" dirty="0" smtClean="0">
                <a:solidFill>
                  <a:srgbClr val="C00000"/>
                </a:solidFill>
              </a:rPr>
              <a:t>Sie können unter Antragsteller eine Person als Ansprechpartner/ Ansprechpartnerin benennen. Bitte beachten Sie, dass ein Versand von Zuwendungsbescheiden und anderen Bescheiden an ein Amt / eine Person mit abweichender Anschrift von der Hauptanschrift der Gemeinde, welche in unseren Geschäftspartnerdaten hinterlegt ist, leider nicht möglich ist. </a:t>
            </a:r>
          </a:p>
        </p:txBody>
      </p:sp>
    </p:spTree>
    <p:extLst>
      <p:ext uri="{BB962C8B-B14F-4D97-AF65-F5344CB8AC3E}">
        <p14:creationId xmlns:p14="http://schemas.microsoft.com/office/powerpoint/2010/main" val="3522271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Neuantrag</a:t>
            </a:r>
            <a:endParaRPr lang="de-DE" dirty="0"/>
          </a:p>
        </p:txBody>
      </p:sp>
      <p:sp>
        <p:nvSpPr>
          <p:cNvPr id="3" name="Fußzeilenplatzhalter 2"/>
          <p:cNvSpPr>
            <a:spLocks noGrp="1"/>
          </p:cNvSpPr>
          <p:nvPr>
            <p:ph type="ftr" sz="quarter" idx="11"/>
          </p:nvPr>
        </p:nvSpPr>
        <p:spPr/>
        <p:txBody>
          <a:bodyPr/>
          <a:lstStyle/>
          <a:p>
            <a:r>
              <a:rPr lang="de-DE" dirty="0">
                <a:solidFill>
                  <a:srgbClr val="464646"/>
                </a:solidFill>
              </a:rPr>
              <a:t>Förderportal – Besonderheiten SBF</a:t>
            </a:r>
            <a:endParaRPr lang="en-US" dirty="0">
              <a:solidFill>
                <a:srgbClr val="464646"/>
              </a:solidFill>
            </a:endParaRPr>
          </a:p>
        </p:txBody>
      </p:sp>
      <p:sp>
        <p:nvSpPr>
          <p:cNvPr id="4" name="Foliennummernplatzhalter 3"/>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18</a:t>
            </a:fld>
            <a:endParaRPr lang="de-DE" dirty="0">
              <a:solidFill>
                <a:srgbClr val="464646"/>
              </a:solidFill>
            </a:endParaRPr>
          </a:p>
        </p:txBody>
      </p:sp>
      <p:pic>
        <p:nvPicPr>
          <p:cNvPr id="5" name="Grafik 4"/>
          <p:cNvPicPr>
            <a:picLocks noChangeAspect="1"/>
          </p:cNvPicPr>
          <p:nvPr/>
        </p:nvPicPr>
        <p:blipFill>
          <a:blip r:embed="rId2"/>
          <a:stretch>
            <a:fillRect/>
          </a:stretch>
        </p:blipFill>
        <p:spPr>
          <a:xfrm>
            <a:off x="2503486" y="0"/>
            <a:ext cx="6335963" cy="6858000"/>
          </a:xfrm>
          <a:prstGeom prst="rect">
            <a:avLst/>
          </a:prstGeom>
        </p:spPr>
      </p:pic>
      <p:sp>
        <p:nvSpPr>
          <p:cNvPr id="6" name="Textfeld 5"/>
          <p:cNvSpPr txBox="1"/>
          <p:nvPr/>
        </p:nvSpPr>
        <p:spPr>
          <a:xfrm>
            <a:off x="9263981" y="1722664"/>
            <a:ext cx="2345633" cy="861774"/>
          </a:xfrm>
          <a:prstGeom prst="rect">
            <a:avLst/>
          </a:prstGeom>
        </p:spPr>
        <p:txBody>
          <a:bodyPr vert="horz" wrap="square" lIns="0" tIns="0" rIns="0" bIns="0" rtlCol="0" anchor="t">
            <a:spAutoFit/>
          </a:bodyPr>
          <a:lstStyle/>
          <a:p>
            <a:pPr algn="l"/>
            <a:r>
              <a:rPr lang="de-DE" sz="1400" dirty="0" smtClean="0">
                <a:solidFill>
                  <a:srgbClr val="C00000"/>
                </a:solidFill>
              </a:rPr>
              <a:t>Laden Sie hier bitte die jeweils benannte Anlage in das entsprechende Feld hoch.</a:t>
            </a:r>
          </a:p>
        </p:txBody>
      </p:sp>
    </p:spTree>
    <p:extLst>
      <p:ext uri="{BB962C8B-B14F-4D97-AF65-F5344CB8AC3E}">
        <p14:creationId xmlns:p14="http://schemas.microsoft.com/office/powerpoint/2010/main" val="3112386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Neuantrag</a:t>
            </a:r>
            <a:endParaRPr lang="de-DE" dirty="0"/>
          </a:p>
        </p:txBody>
      </p:sp>
      <p:sp>
        <p:nvSpPr>
          <p:cNvPr id="3" name="Fußzeilenplatzhalter 2"/>
          <p:cNvSpPr>
            <a:spLocks noGrp="1"/>
          </p:cNvSpPr>
          <p:nvPr>
            <p:ph type="ftr" sz="quarter" idx="11"/>
          </p:nvPr>
        </p:nvSpPr>
        <p:spPr/>
        <p:txBody>
          <a:bodyPr/>
          <a:lstStyle/>
          <a:p>
            <a:r>
              <a:rPr lang="de-DE" dirty="0">
                <a:solidFill>
                  <a:srgbClr val="464646"/>
                </a:solidFill>
              </a:rPr>
              <a:t>Förderportal – Besonderheiten SBF</a:t>
            </a:r>
            <a:endParaRPr lang="en-US" dirty="0">
              <a:solidFill>
                <a:srgbClr val="464646"/>
              </a:solidFill>
            </a:endParaRPr>
          </a:p>
        </p:txBody>
      </p:sp>
      <p:sp>
        <p:nvSpPr>
          <p:cNvPr id="4" name="Foliennummernplatzhalter 3"/>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19</a:t>
            </a:fld>
            <a:endParaRPr lang="de-DE" dirty="0">
              <a:solidFill>
                <a:srgbClr val="464646"/>
              </a:solidFill>
            </a:endParaRPr>
          </a:p>
        </p:txBody>
      </p:sp>
      <p:pic>
        <p:nvPicPr>
          <p:cNvPr id="7" name="Grafik 6"/>
          <p:cNvPicPr>
            <a:picLocks noChangeAspect="1"/>
          </p:cNvPicPr>
          <p:nvPr/>
        </p:nvPicPr>
        <p:blipFill>
          <a:blip r:embed="rId2"/>
          <a:stretch>
            <a:fillRect/>
          </a:stretch>
        </p:blipFill>
        <p:spPr>
          <a:xfrm>
            <a:off x="515937" y="1339857"/>
            <a:ext cx="7125317" cy="4031329"/>
          </a:xfrm>
          <a:prstGeom prst="rect">
            <a:avLst/>
          </a:prstGeom>
        </p:spPr>
      </p:pic>
      <p:sp>
        <p:nvSpPr>
          <p:cNvPr id="8" name="Textfeld 7"/>
          <p:cNvSpPr txBox="1"/>
          <p:nvPr/>
        </p:nvSpPr>
        <p:spPr>
          <a:xfrm>
            <a:off x="7845879" y="2090047"/>
            <a:ext cx="3649435" cy="1723549"/>
          </a:xfrm>
          <a:prstGeom prst="rect">
            <a:avLst/>
          </a:prstGeom>
        </p:spPr>
        <p:txBody>
          <a:bodyPr vert="horz" wrap="square" lIns="0" tIns="0" rIns="0" bIns="0" rtlCol="0" anchor="t">
            <a:spAutoFit/>
          </a:bodyPr>
          <a:lstStyle/>
          <a:p>
            <a:pPr algn="l"/>
            <a:r>
              <a:rPr lang="de-DE" sz="1400" dirty="0" smtClean="0">
                <a:solidFill>
                  <a:srgbClr val="C00000"/>
                </a:solidFill>
              </a:rPr>
              <a:t>Sollten Sie Angaben oder Erklärungen nicht ausgefüllt/ angeklickt haben, werden Sie an dieser Stelle darauf hingewiesen. Sie können dann in den jeweiligen Bereich zurückspringen und die fehlenden Angaben oder Anlagen ergänzen. Erst wenn alle Pflichtangaben vollständig sind, wird der Button „Antrag übermitteln“ aktiv.</a:t>
            </a:r>
          </a:p>
        </p:txBody>
      </p:sp>
      <p:cxnSp>
        <p:nvCxnSpPr>
          <p:cNvPr id="10" name="Gerade Verbindung mit Pfeil 9"/>
          <p:cNvCxnSpPr/>
          <p:nvPr/>
        </p:nvCxnSpPr>
        <p:spPr>
          <a:xfrm flipH="1">
            <a:off x="4506913" y="3926770"/>
            <a:ext cx="4906508" cy="120856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187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4517" y="1482392"/>
            <a:ext cx="8640000" cy="461665"/>
          </a:xfrm>
        </p:spPr>
        <p:txBody>
          <a:bodyPr/>
          <a:lstStyle/>
          <a:p>
            <a:r>
              <a:rPr lang="de-DE" dirty="0" smtClean="0"/>
              <a:t>Start: Anmeldung Förderportal</a:t>
            </a:r>
            <a:endParaRPr lang="de-DE" dirty="0"/>
          </a:p>
        </p:txBody>
      </p:sp>
      <p:sp>
        <p:nvSpPr>
          <p:cNvPr id="3" name="Fußzeilenplatzhalter 2"/>
          <p:cNvSpPr>
            <a:spLocks noGrp="1"/>
          </p:cNvSpPr>
          <p:nvPr>
            <p:ph type="ftr" sz="quarter" idx="11"/>
          </p:nvPr>
        </p:nvSpPr>
        <p:spPr/>
        <p:txBody>
          <a:bodyPr/>
          <a:lstStyle/>
          <a:p>
            <a:r>
              <a:rPr lang="de-DE" dirty="0">
                <a:solidFill>
                  <a:srgbClr val="464646"/>
                </a:solidFill>
              </a:rPr>
              <a:t>Förderportal – Besonderheiten SBF</a:t>
            </a:r>
            <a:endParaRPr lang="en-US" dirty="0">
              <a:solidFill>
                <a:srgbClr val="464646"/>
              </a:solidFill>
            </a:endParaRPr>
          </a:p>
        </p:txBody>
      </p:sp>
      <p:sp>
        <p:nvSpPr>
          <p:cNvPr id="4" name="Foliennummernplatzhalter 3"/>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2</a:t>
            </a:fld>
            <a:endParaRPr lang="de-DE" dirty="0">
              <a:solidFill>
                <a:srgbClr val="464646"/>
              </a:solidFill>
            </a:endParaRPr>
          </a:p>
        </p:txBody>
      </p:sp>
      <p:pic>
        <p:nvPicPr>
          <p:cNvPr id="5" name="Grafik 4"/>
          <p:cNvPicPr>
            <a:picLocks noChangeAspect="1"/>
          </p:cNvPicPr>
          <p:nvPr/>
        </p:nvPicPr>
        <p:blipFill>
          <a:blip r:embed="rId2"/>
          <a:stretch>
            <a:fillRect/>
          </a:stretch>
        </p:blipFill>
        <p:spPr>
          <a:xfrm>
            <a:off x="177290" y="1333504"/>
            <a:ext cx="10291664" cy="4987010"/>
          </a:xfrm>
          <a:prstGeom prst="rect">
            <a:avLst/>
          </a:prstGeom>
        </p:spPr>
      </p:pic>
    </p:spTree>
    <p:extLst>
      <p:ext uri="{BB962C8B-B14F-4D97-AF65-F5344CB8AC3E}">
        <p14:creationId xmlns:p14="http://schemas.microsoft.com/office/powerpoint/2010/main" val="549878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Ausnahmen / Besonderheiten  </a:t>
            </a:r>
            <a:endParaRPr lang="de-DE" dirty="0"/>
          </a:p>
        </p:txBody>
      </p:sp>
      <p:sp>
        <p:nvSpPr>
          <p:cNvPr id="3" name="Fußzeilenplatzhalter 2"/>
          <p:cNvSpPr>
            <a:spLocks noGrp="1"/>
          </p:cNvSpPr>
          <p:nvPr>
            <p:ph type="ftr" sz="quarter" idx="11"/>
          </p:nvPr>
        </p:nvSpPr>
        <p:spPr/>
        <p:txBody>
          <a:bodyPr/>
          <a:lstStyle/>
          <a:p>
            <a:r>
              <a:rPr lang="de-DE" dirty="0">
                <a:solidFill>
                  <a:srgbClr val="464646"/>
                </a:solidFill>
              </a:rPr>
              <a:t>Förderportal – Besonderheiten SBF</a:t>
            </a:r>
            <a:endParaRPr lang="en-US" dirty="0">
              <a:solidFill>
                <a:srgbClr val="464646"/>
              </a:solidFill>
            </a:endParaRPr>
          </a:p>
        </p:txBody>
      </p:sp>
      <p:sp>
        <p:nvSpPr>
          <p:cNvPr id="4" name="Foliennummernplatzhalter 3"/>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20</a:t>
            </a:fld>
            <a:endParaRPr lang="de-DE" dirty="0">
              <a:solidFill>
                <a:srgbClr val="464646"/>
              </a:solidFill>
            </a:endParaRPr>
          </a:p>
        </p:txBody>
      </p:sp>
      <p:sp>
        <p:nvSpPr>
          <p:cNvPr id="5" name="Textfeld 4"/>
          <p:cNvSpPr txBox="1"/>
          <p:nvPr/>
        </p:nvSpPr>
        <p:spPr>
          <a:xfrm>
            <a:off x="515937" y="1404257"/>
            <a:ext cx="8640000" cy="4247317"/>
          </a:xfrm>
          <a:prstGeom prst="rect">
            <a:avLst/>
          </a:prstGeom>
        </p:spPr>
        <p:txBody>
          <a:bodyPr vert="horz" wrap="square" lIns="0" tIns="0" rIns="0" bIns="0" rtlCol="0" anchor="t">
            <a:spAutoFit/>
          </a:bodyPr>
          <a:lstStyle/>
          <a:p>
            <a:r>
              <a:rPr lang="de-DE" sz="1400" b="1" dirty="0">
                <a:solidFill>
                  <a:schemeClr val="bg1"/>
                </a:solidFill>
              </a:rPr>
              <a:t>Besonderheit Fortsetzungsantrag WEP: </a:t>
            </a:r>
            <a:endParaRPr lang="de-DE" sz="1400" b="1" dirty="0" smtClean="0">
              <a:solidFill>
                <a:schemeClr val="bg1"/>
              </a:solidFill>
            </a:endParaRPr>
          </a:p>
          <a:p>
            <a:endParaRPr lang="de-DE" sz="1400" dirty="0">
              <a:solidFill>
                <a:schemeClr val="bg1"/>
              </a:solidFill>
            </a:endParaRPr>
          </a:p>
          <a:p>
            <a:r>
              <a:rPr lang="de-DE" sz="1400" dirty="0" smtClean="0">
                <a:solidFill>
                  <a:schemeClr val="bg1"/>
                </a:solidFill>
              </a:rPr>
              <a:t>Wenn </a:t>
            </a:r>
            <a:r>
              <a:rPr lang="de-DE" sz="1400" dirty="0">
                <a:solidFill>
                  <a:schemeClr val="bg1"/>
                </a:solidFill>
              </a:rPr>
              <a:t>Sie einen Programmteil des Programms WEP erstmalig beantragen, so ist er </a:t>
            </a:r>
            <a:r>
              <a:rPr lang="de-DE" sz="1400" b="1" dirty="0" smtClean="0">
                <a:solidFill>
                  <a:schemeClr val="bg1"/>
                </a:solidFill>
              </a:rPr>
              <a:t>als </a:t>
            </a:r>
            <a:r>
              <a:rPr lang="de-DE" sz="1400" b="1" u="sng" dirty="0">
                <a:solidFill>
                  <a:schemeClr val="bg1"/>
                </a:solidFill>
              </a:rPr>
              <a:t>Neuantrag</a:t>
            </a:r>
            <a:r>
              <a:rPr lang="de-DE" sz="1400" b="1" dirty="0">
                <a:solidFill>
                  <a:schemeClr val="bg1"/>
                </a:solidFill>
              </a:rPr>
              <a:t> </a:t>
            </a:r>
            <a:r>
              <a:rPr lang="de-DE" sz="1400" dirty="0">
                <a:solidFill>
                  <a:schemeClr val="bg1"/>
                </a:solidFill>
              </a:rPr>
              <a:t>im Förderportal einzureichen. Sofern Sie einen Fortsetzungsantrag ausgefüllt haben, weil Sie bereits über ein anderes WEP-Teilprogramm gefördert werden, müssen Sie Ihre befüllten und unterzeichneten Formulare dennoch über das Förderportal als Neuantrag einreichen, da Sie pro Teilprogramm eine separate Antragsnummer erhalten. Bitte versuchen Sie nicht über die bestehende Antragsnummer eines anderen Teilprogramms, einen Fortsetzungsantrag über das Förderportal hochzuladen! Bitte folgen Sie den Anweisungen </a:t>
            </a:r>
            <a:r>
              <a:rPr lang="de-DE" sz="1400" dirty="0" smtClean="0">
                <a:solidFill>
                  <a:schemeClr val="bg1"/>
                </a:solidFill>
              </a:rPr>
              <a:t>dieser Präsentation </a:t>
            </a:r>
            <a:r>
              <a:rPr lang="de-DE" sz="1400" dirty="0">
                <a:solidFill>
                  <a:schemeClr val="bg1"/>
                </a:solidFill>
              </a:rPr>
              <a:t>zur Einreichung eines Neuantrages, laden aber unter Anlagen den von Ihnen bearbeiteten und unterzeichneten Fortsetzungsantrag nebst allen erforderlichen Anlagen hoch</a:t>
            </a:r>
            <a:r>
              <a:rPr lang="de-DE" sz="1400" dirty="0" smtClean="0">
                <a:solidFill>
                  <a:schemeClr val="bg1"/>
                </a:solidFill>
              </a:rPr>
              <a:t>.</a:t>
            </a:r>
          </a:p>
          <a:p>
            <a:endParaRPr lang="de-DE" sz="1400" dirty="0" smtClean="0">
              <a:solidFill>
                <a:schemeClr val="bg1"/>
              </a:solidFill>
            </a:endParaRPr>
          </a:p>
          <a:p>
            <a:endParaRPr lang="de-DE" sz="1400" dirty="0">
              <a:solidFill>
                <a:schemeClr val="bg1"/>
              </a:solidFill>
            </a:endParaRPr>
          </a:p>
          <a:p>
            <a:r>
              <a:rPr lang="de-DE" sz="1400" b="1" dirty="0">
                <a:solidFill>
                  <a:schemeClr val="bg1"/>
                </a:solidFill>
              </a:rPr>
              <a:t>Besonderheit – erneute Einreichung eines im Vorjahr abgelehnter Neuantrages: </a:t>
            </a:r>
          </a:p>
          <a:p>
            <a:endParaRPr lang="de-DE" sz="1400" dirty="0">
              <a:solidFill>
                <a:schemeClr val="bg1"/>
              </a:solidFill>
            </a:endParaRPr>
          </a:p>
          <a:p>
            <a:r>
              <a:rPr lang="de-DE" sz="1400" dirty="0">
                <a:solidFill>
                  <a:schemeClr val="bg1"/>
                </a:solidFill>
              </a:rPr>
              <a:t>Ihr Neuantrag wurde in der Vergangenheit abgelehnt. Sie stellen erneut einen Neuantrag für dasselbe Fördergebiet. Bitte nehmen Sie in diesem Fall unbedingt Kontakt zu Ihrem Kundenberater/ Ihrer Kundenberaterin auf. Er/sie wird entscheiden und Ihnen mitteilen, über welchen Pfad Sie Ihren Neuantrag im Förderportal einreichen sollen (Neuantragstellung oder Hochladen des Neuantrages über die bei der Ablehnung vergebene Antragsnummer gemäß den Hinweisen zur Einreichung eines Fortsetzungsantrages).</a:t>
            </a:r>
          </a:p>
          <a:p>
            <a:endParaRPr lang="de-DE" sz="1000" dirty="0" smtClean="0">
              <a:solidFill>
                <a:schemeClr val="bg1"/>
              </a:solidFill>
            </a:endParaRPr>
          </a:p>
        </p:txBody>
      </p:sp>
    </p:spTree>
    <p:extLst>
      <p:ext uri="{BB962C8B-B14F-4D97-AF65-F5344CB8AC3E}">
        <p14:creationId xmlns:p14="http://schemas.microsoft.com/office/powerpoint/2010/main" val="61917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Anwendungshinweise / Handbücher / FAQ  </a:t>
            </a:r>
            <a:endParaRPr lang="de-DE" dirty="0"/>
          </a:p>
        </p:txBody>
      </p:sp>
      <p:sp>
        <p:nvSpPr>
          <p:cNvPr id="3" name="Fußzeilenplatzhalter 2"/>
          <p:cNvSpPr>
            <a:spLocks noGrp="1"/>
          </p:cNvSpPr>
          <p:nvPr>
            <p:ph type="ftr" sz="quarter" idx="11"/>
          </p:nvPr>
        </p:nvSpPr>
        <p:spPr/>
        <p:txBody>
          <a:bodyPr/>
          <a:lstStyle/>
          <a:p>
            <a:r>
              <a:rPr lang="de-DE" dirty="0">
                <a:solidFill>
                  <a:srgbClr val="464646"/>
                </a:solidFill>
              </a:rPr>
              <a:t>Förderportal – Besonderheiten SBF</a:t>
            </a:r>
            <a:endParaRPr lang="en-US" dirty="0">
              <a:solidFill>
                <a:srgbClr val="464646"/>
              </a:solidFill>
            </a:endParaRPr>
          </a:p>
        </p:txBody>
      </p:sp>
      <p:sp>
        <p:nvSpPr>
          <p:cNvPr id="4" name="Foliennummernplatzhalter 3"/>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21</a:t>
            </a:fld>
            <a:endParaRPr lang="de-DE" dirty="0">
              <a:solidFill>
                <a:srgbClr val="464646"/>
              </a:solidFill>
            </a:endParaRPr>
          </a:p>
        </p:txBody>
      </p:sp>
      <p:sp>
        <p:nvSpPr>
          <p:cNvPr id="5" name="Textfeld 4"/>
          <p:cNvSpPr txBox="1"/>
          <p:nvPr/>
        </p:nvSpPr>
        <p:spPr>
          <a:xfrm>
            <a:off x="702129" y="1526721"/>
            <a:ext cx="7070271" cy="3231654"/>
          </a:xfrm>
          <a:prstGeom prst="rect">
            <a:avLst/>
          </a:prstGeom>
        </p:spPr>
        <p:txBody>
          <a:bodyPr vert="horz" wrap="square" lIns="0" tIns="0" rIns="0" bIns="0" rtlCol="0" anchor="t">
            <a:spAutoFit/>
          </a:bodyPr>
          <a:lstStyle/>
          <a:p>
            <a:endParaRPr lang="de-DE" sz="1000" dirty="0">
              <a:solidFill>
                <a:schemeClr val="bg2"/>
              </a:solidFill>
              <a:hlinkClick r:id="rId2"/>
            </a:endParaRPr>
          </a:p>
          <a:p>
            <a:r>
              <a:rPr lang="de-DE" sz="1400" dirty="0" smtClean="0">
                <a:hlinkClick r:id="rId2"/>
              </a:rPr>
              <a:t>SAB-Förderportal </a:t>
            </a:r>
            <a:r>
              <a:rPr lang="de-DE" sz="1400" dirty="0">
                <a:hlinkClick r:id="rId2"/>
              </a:rPr>
              <a:t>- </a:t>
            </a:r>
            <a:r>
              <a:rPr lang="de-DE" sz="1400" dirty="0" smtClean="0">
                <a:hlinkClick r:id="rId2"/>
              </a:rPr>
              <a:t>sab.sachsen.de</a:t>
            </a:r>
            <a:endParaRPr lang="de-DE" sz="1400" dirty="0" smtClean="0"/>
          </a:p>
          <a:p>
            <a:endParaRPr lang="de-DE" sz="1400" dirty="0"/>
          </a:p>
          <a:p>
            <a:endParaRPr lang="de-DE" sz="1400" dirty="0" smtClean="0"/>
          </a:p>
          <a:p>
            <a:endParaRPr lang="de-DE" sz="1400" dirty="0"/>
          </a:p>
          <a:p>
            <a:endParaRPr lang="de-DE" sz="1400" dirty="0" smtClean="0"/>
          </a:p>
          <a:p>
            <a:endParaRPr lang="de-DE" sz="1000" dirty="0"/>
          </a:p>
          <a:p>
            <a:endParaRPr lang="de-DE" sz="1000" dirty="0"/>
          </a:p>
          <a:p>
            <a:endParaRPr lang="de-DE" sz="1000" dirty="0" smtClean="0"/>
          </a:p>
          <a:p>
            <a:endParaRPr lang="de-DE" sz="1000" dirty="0"/>
          </a:p>
          <a:p>
            <a:r>
              <a:rPr lang="de-DE" sz="1000" dirty="0"/>
              <a:t>SAB-Förderportal - sab.sachsen.de</a:t>
            </a:r>
          </a:p>
          <a:p>
            <a:r>
              <a:rPr lang="de-DE" sz="1000" dirty="0"/>
              <a:t/>
            </a:r>
            <a:br>
              <a:rPr lang="de-DE" sz="1000" dirty="0"/>
            </a:br>
            <a:endParaRPr lang="de-DE" sz="1000" dirty="0"/>
          </a:p>
          <a:p>
            <a:endParaRPr lang="de-DE" sz="1000" dirty="0" smtClean="0"/>
          </a:p>
          <a:p>
            <a:endParaRPr lang="de-DE" sz="1000" dirty="0" smtClean="0"/>
          </a:p>
          <a:p>
            <a:endParaRPr lang="de-DE" sz="1000" dirty="0" smtClean="0"/>
          </a:p>
          <a:p>
            <a:endParaRPr lang="de-DE" sz="1000" dirty="0" smtClean="0"/>
          </a:p>
          <a:p>
            <a:endParaRPr lang="de-DE" sz="1000" dirty="0">
              <a:solidFill>
                <a:schemeClr val="bg2"/>
              </a:solidFill>
            </a:endParaRPr>
          </a:p>
          <a:p>
            <a:endParaRPr lang="de-DE" sz="1000" dirty="0" smtClean="0">
              <a:solidFill>
                <a:schemeClr val="bg2"/>
              </a:solidFill>
            </a:endParaRPr>
          </a:p>
        </p:txBody>
      </p:sp>
    </p:spTree>
    <p:extLst>
      <p:ext uri="{BB962C8B-B14F-4D97-AF65-F5344CB8AC3E}">
        <p14:creationId xmlns:p14="http://schemas.microsoft.com/office/powerpoint/2010/main" val="952589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richtige Einstieg </a:t>
            </a:r>
            <a:endParaRPr lang="de-DE" dirty="0"/>
          </a:p>
        </p:txBody>
      </p:sp>
      <p:sp>
        <p:nvSpPr>
          <p:cNvPr id="3" name="Fußzeilenplatzhalter 2"/>
          <p:cNvSpPr>
            <a:spLocks noGrp="1"/>
          </p:cNvSpPr>
          <p:nvPr>
            <p:ph type="ftr" sz="quarter" idx="11"/>
          </p:nvPr>
        </p:nvSpPr>
        <p:spPr/>
        <p:txBody>
          <a:bodyPr/>
          <a:lstStyle/>
          <a:p>
            <a:r>
              <a:rPr lang="de-DE" dirty="0">
                <a:solidFill>
                  <a:srgbClr val="464646"/>
                </a:solidFill>
              </a:rPr>
              <a:t>Förderportal – Besonderheiten SBF</a:t>
            </a:r>
            <a:endParaRPr lang="en-US" dirty="0">
              <a:solidFill>
                <a:srgbClr val="464646"/>
              </a:solidFill>
            </a:endParaRPr>
          </a:p>
        </p:txBody>
      </p:sp>
      <p:sp>
        <p:nvSpPr>
          <p:cNvPr id="4" name="Foliennummernplatzhalter 3"/>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3</a:t>
            </a:fld>
            <a:endParaRPr lang="de-DE" dirty="0">
              <a:solidFill>
                <a:srgbClr val="464646"/>
              </a:solidFill>
            </a:endParaRPr>
          </a:p>
        </p:txBody>
      </p:sp>
      <p:pic>
        <p:nvPicPr>
          <p:cNvPr id="6" name="Grafik 5"/>
          <p:cNvPicPr>
            <a:picLocks noChangeAspect="1"/>
          </p:cNvPicPr>
          <p:nvPr/>
        </p:nvPicPr>
        <p:blipFill>
          <a:blip r:embed="rId2"/>
          <a:stretch>
            <a:fillRect/>
          </a:stretch>
        </p:blipFill>
        <p:spPr>
          <a:xfrm>
            <a:off x="618565" y="1239860"/>
            <a:ext cx="10280271" cy="4983912"/>
          </a:xfrm>
          <a:prstGeom prst="rect">
            <a:avLst/>
          </a:prstGeom>
        </p:spPr>
      </p:pic>
      <p:sp>
        <p:nvSpPr>
          <p:cNvPr id="8" name="Textfeld 7"/>
          <p:cNvSpPr txBox="1"/>
          <p:nvPr/>
        </p:nvSpPr>
        <p:spPr>
          <a:xfrm>
            <a:off x="2472628" y="3592288"/>
            <a:ext cx="1362269" cy="215444"/>
          </a:xfrm>
          <a:prstGeom prst="rect">
            <a:avLst/>
          </a:prstGeom>
        </p:spPr>
        <p:txBody>
          <a:bodyPr vert="horz" wrap="square" lIns="0" tIns="0" rIns="0" bIns="0" rtlCol="0" anchor="t">
            <a:spAutoFit/>
          </a:bodyPr>
          <a:lstStyle/>
          <a:p>
            <a:pPr algn="l"/>
            <a:r>
              <a:rPr lang="de-DE" sz="1400" dirty="0" smtClean="0">
                <a:solidFill>
                  <a:srgbClr val="C00000"/>
                </a:solidFill>
              </a:rPr>
              <a:t>Nur Neuantrag!!!</a:t>
            </a:r>
          </a:p>
        </p:txBody>
      </p:sp>
      <p:sp>
        <p:nvSpPr>
          <p:cNvPr id="9" name="Textfeld 8"/>
          <p:cNvSpPr txBox="1"/>
          <p:nvPr/>
        </p:nvSpPr>
        <p:spPr>
          <a:xfrm>
            <a:off x="4208112" y="3536302"/>
            <a:ext cx="1371600" cy="2154436"/>
          </a:xfrm>
          <a:prstGeom prst="rect">
            <a:avLst/>
          </a:prstGeom>
        </p:spPr>
        <p:txBody>
          <a:bodyPr vert="horz" wrap="square" lIns="0" tIns="0" rIns="0" bIns="0" rtlCol="0" anchor="t">
            <a:spAutoFit/>
          </a:bodyPr>
          <a:lstStyle/>
          <a:p>
            <a:pPr algn="l"/>
            <a:r>
              <a:rPr lang="de-DE" sz="1000" dirty="0" smtClean="0">
                <a:solidFill>
                  <a:srgbClr val="C00000"/>
                </a:solidFill>
              </a:rPr>
              <a:t>Fortsetzungsantrag</a:t>
            </a:r>
          </a:p>
          <a:p>
            <a:pPr algn="l"/>
            <a:r>
              <a:rPr lang="de-DE" sz="1000" dirty="0" smtClean="0">
                <a:solidFill>
                  <a:srgbClr val="C00000"/>
                </a:solidFill>
              </a:rPr>
              <a:t>Fortsetzungsbericht</a:t>
            </a:r>
          </a:p>
          <a:p>
            <a:pPr algn="l"/>
            <a:endParaRPr lang="de-DE" sz="1000" dirty="0" smtClean="0">
              <a:solidFill>
                <a:srgbClr val="C00000"/>
              </a:solidFill>
            </a:endParaRPr>
          </a:p>
          <a:p>
            <a:pPr algn="l"/>
            <a:r>
              <a:rPr lang="de-DE" sz="1000" dirty="0" smtClean="0">
                <a:solidFill>
                  <a:srgbClr val="C00000"/>
                </a:solidFill>
              </a:rPr>
              <a:t>Auszahlungsantrag</a:t>
            </a:r>
          </a:p>
          <a:p>
            <a:r>
              <a:rPr lang="de-DE" sz="1000" dirty="0">
                <a:solidFill>
                  <a:srgbClr val="C00000"/>
                </a:solidFill>
              </a:rPr>
              <a:t>Unterlagen</a:t>
            </a:r>
          </a:p>
          <a:p>
            <a:r>
              <a:rPr lang="de-DE" sz="1000" dirty="0">
                <a:solidFill>
                  <a:srgbClr val="C00000"/>
                </a:solidFill>
              </a:rPr>
              <a:t>Anfragen </a:t>
            </a:r>
          </a:p>
          <a:p>
            <a:pPr algn="l"/>
            <a:r>
              <a:rPr lang="de-DE" sz="1000" dirty="0" smtClean="0">
                <a:solidFill>
                  <a:srgbClr val="C00000"/>
                </a:solidFill>
              </a:rPr>
              <a:t>Verwendungsnachweis</a:t>
            </a:r>
          </a:p>
          <a:p>
            <a:pPr algn="l"/>
            <a:r>
              <a:rPr lang="de-DE" sz="1000" dirty="0" smtClean="0">
                <a:solidFill>
                  <a:srgbClr val="C00000"/>
                </a:solidFill>
              </a:rPr>
              <a:t>…</a:t>
            </a:r>
          </a:p>
          <a:p>
            <a:pPr algn="l"/>
            <a:r>
              <a:rPr lang="de-DE" sz="1000" dirty="0" smtClean="0">
                <a:solidFill>
                  <a:srgbClr val="C00000"/>
                </a:solidFill>
              </a:rPr>
              <a:t>(alle Unterlagen, die zu bewilligten Fördergebieten eingereicht werden sollen)</a:t>
            </a:r>
          </a:p>
          <a:p>
            <a:pPr algn="l"/>
            <a:endParaRPr lang="de-DE" sz="1000" dirty="0" smtClean="0">
              <a:solidFill>
                <a:schemeClr val="bg2"/>
              </a:solidFill>
            </a:endParaRPr>
          </a:p>
        </p:txBody>
      </p:sp>
      <p:sp>
        <p:nvSpPr>
          <p:cNvPr id="10" name="Ellipse 9"/>
          <p:cNvSpPr/>
          <p:nvPr/>
        </p:nvSpPr>
        <p:spPr>
          <a:xfrm>
            <a:off x="2351322" y="2733869"/>
            <a:ext cx="1362270" cy="68113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smtClean="0">
              <a:solidFill>
                <a:schemeClr val="tx1"/>
              </a:solidFill>
            </a:endParaRPr>
          </a:p>
        </p:txBody>
      </p:sp>
      <p:sp>
        <p:nvSpPr>
          <p:cNvPr id="11" name="Ellipse 10"/>
          <p:cNvSpPr/>
          <p:nvPr/>
        </p:nvSpPr>
        <p:spPr>
          <a:xfrm>
            <a:off x="4058825" y="2737478"/>
            <a:ext cx="1362270" cy="68113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smtClean="0">
              <a:solidFill>
                <a:schemeClr val="tx1"/>
              </a:solidFill>
            </a:endParaRPr>
          </a:p>
        </p:txBody>
      </p:sp>
    </p:spTree>
    <p:extLst>
      <p:ext uri="{BB962C8B-B14F-4D97-AF65-F5344CB8AC3E}">
        <p14:creationId xmlns:p14="http://schemas.microsoft.com/office/powerpoint/2010/main" val="234161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Fortsetzungsantrag und Fortsetzungsbericht </a:t>
            </a:r>
            <a:endParaRPr lang="de-DE" dirty="0"/>
          </a:p>
        </p:txBody>
      </p:sp>
      <p:sp>
        <p:nvSpPr>
          <p:cNvPr id="3" name="Fußzeilenplatzhalter 2"/>
          <p:cNvSpPr>
            <a:spLocks noGrp="1"/>
          </p:cNvSpPr>
          <p:nvPr>
            <p:ph type="ftr" sz="quarter" idx="11"/>
          </p:nvPr>
        </p:nvSpPr>
        <p:spPr/>
        <p:txBody>
          <a:bodyPr/>
          <a:lstStyle/>
          <a:p>
            <a:r>
              <a:rPr lang="de-DE" dirty="0">
                <a:solidFill>
                  <a:srgbClr val="464646"/>
                </a:solidFill>
              </a:rPr>
              <a:t>Förderportal – Besonderheiten SBF</a:t>
            </a:r>
            <a:endParaRPr lang="en-US" dirty="0">
              <a:solidFill>
                <a:srgbClr val="464646"/>
              </a:solidFill>
            </a:endParaRPr>
          </a:p>
        </p:txBody>
      </p:sp>
      <p:sp>
        <p:nvSpPr>
          <p:cNvPr id="4" name="Foliennummernplatzhalter 3"/>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4</a:t>
            </a:fld>
            <a:endParaRPr lang="de-DE" dirty="0">
              <a:solidFill>
                <a:srgbClr val="464646"/>
              </a:solidFill>
            </a:endParaRPr>
          </a:p>
        </p:txBody>
      </p:sp>
      <p:pic>
        <p:nvPicPr>
          <p:cNvPr id="6" name="Grafik 5"/>
          <p:cNvPicPr>
            <a:picLocks noChangeAspect="1"/>
          </p:cNvPicPr>
          <p:nvPr/>
        </p:nvPicPr>
        <p:blipFill>
          <a:blip r:embed="rId2"/>
          <a:stretch>
            <a:fillRect/>
          </a:stretch>
        </p:blipFill>
        <p:spPr>
          <a:xfrm>
            <a:off x="181429" y="1310280"/>
            <a:ext cx="10280271" cy="4983912"/>
          </a:xfrm>
          <a:prstGeom prst="rect">
            <a:avLst/>
          </a:prstGeom>
        </p:spPr>
      </p:pic>
      <p:cxnSp>
        <p:nvCxnSpPr>
          <p:cNvPr id="8" name="Gerade Verbindung mit Pfeil 7"/>
          <p:cNvCxnSpPr/>
          <p:nvPr/>
        </p:nvCxnSpPr>
        <p:spPr>
          <a:xfrm flipV="1">
            <a:off x="3909527" y="3918858"/>
            <a:ext cx="597386" cy="87707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3806890" y="4935894"/>
            <a:ext cx="2612571" cy="646331"/>
          </a:xfrm>
          <a:prstGeom prst="rect">
            <a:avLst/>
          </a:prstGeom>
        </p:spPr>
        <p:txBody>
          <a:bodyPr vert="horz" wrap="square" lIns="0" tIns="0" rIns="0" bIns="0" rtlCol="0" anchor="t">
            <a:spAutoFit/>
          </a:bodyPr>
          <a:lstStyle/>
          <a:p>
            <a:pPr algn="l"/>
            <a:r>
              <a:rPr lang="de-DE" sz="1400" dirty="0" smtClean="0">
                <a:solidFill>
                  <a:srgbClr val="C00000"/>
                </a:solidFill>
              </a:rPr>
              <a:t>Fortsetzungsanträge und Berichte werden über die Kachel Vorhaben eingereicht</a:t>
            </a:r>
          </a:p>
        </p:txBody>
      </p:sp>
      <p:sp>
        <p:nvSpPr>
          <p:cNvPr id="13" name="Rechteck 12"/>
          <p:cNvSpPr/>
          <p:nvPr/>
        </p:nvSpPr>
        <p:spPr>
          <a:xfrm>
            <a:off x="3722914" y="4795935"/>
            <a:ext cx="2920482" cy="100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smtClean="0">
              <a:solidFill>
                <a:schemeClr val="tx1"/>
              </a:solidFill>
            </a:endParaRPr>
          </a:p>
        </p:txBody>
      </p:sp>
      <p:sp>
        <p:nvSpPr>
          <p:cNvPr id="7" name="Ellipse 6"/>
          <p:cNvSpPr/>
          <p:nvPr/>
        </p:nvSpPr>
        <p:spPr>
          <a:xfrm>
            <a:off x="3559629" y="2800350"/>
            <a:ext cx="1738992" cy="8572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smtClean="0">
              <a:solidFill>
                <a:schemeClr val="tx1"/>
              </a:solidFill>
            </a:endParaRPr>
          </a:p>
        </p:txBody>
      </p:sp>
    </p:spTree>
    <p:extLst>
      <p:ext uri="{BB962C8B-B14F-4D97-AF65-F5344CB8AC3E}">
        <p14:creationId xmlns:p14="http://schemas.microsoft.com/office/powerpoint/2010/main" val="723002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Fortsetzungsantrag und Fortsetzungsbericht </a:t>
            </a:r>
            <a:endParaRPr lang="de-DE" dirty="0"/>
          </a:p>
        </p:txBody>
      </p:sp>
      <p:sp>
        <p:nvSpPr>
          <p:cNvPr id="3" name="Fußzeilenplatzhalter 2"/>
          <p:cNvSpPr>
            <a:spLocks noGrp="1"/>
          </p:cNvSpPr>
          <p:nvPr>
            <p:ph type="ftr" sz="quarter" idx="11"/>
          </p:nvPr>
        </p:nvSpPr>
        <p:spPr/>
        <p:txBody>
          <a:bodyPr/>
          <a:lstStyle/>
          <a:p>
            <a:r>
              <a:rPr lang="de-DE" dirty="0">
                <a:solidFill>
                  <a:srgbClr val="464646"/>
                </a:solidFill>
              </a:rPr>
              <a:t>Förderportal – Besonderheiten SBF</a:t>
            </a:r>
            <a:endParaRPr lang="en-US" dirty="0">
              <a:solidFill>
                <a:srgbClr val="464646"/>
              </a:solidFill>
            </a:endParaRPr>
          </a:p>
        </p:txBody>
      </p:sp>
      <p:sp>
        <p:nvSpPr>
          <p:cNvPr id="4" name="Foliennummernplatzhalter 3"/>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5</a:t>
            </a:fld>
            <a:endParaRPr lang="de-DE" dirty="0">
              <a:solidFill>
                <a:srgbClr val="464646"/>
              </a:solidFill>
            </a:endParaRPr>
          </a:p>
        </p:txBody>
      </p:sp>
      <p:pic>
        <p:nvPicPr>
          <p:cNvPr id="7" name="Grafik 6"/>
          <p:cNvPicPr>
            <a:picLocks noChangeAspect="1"/>
          </p:cNvPicPr>
          <p:nvPr/>
        </p:nvPicPr>
        <p:blipFill rotWithShape="1">
          <a:blip r:embed="rId2"/>
          <a:srcRect l="-1" r="187" b="32575"/>
          <a:stretch/>
        </p:blipFill>
        <p:spPr>
          <a:xfrm>
            <a:off x="1062661" y="1404005"/>
            <a:ext cx="9975453" cy="2710795"/>
          </a:xfrm>
          <a:prstGeom prst="rect">
            <a:avLst/>
          </a:prstGeom>
        </p:spPr>
      </p:pic>
      <p:sp>
        <p:nvSpPr>
          <p:cNvPr id="14" name="Rechteck 13"/>
          <p:cNvSpPr/>
          <p:nvPr/>
        </p:nvSpPr>
        <p:spPr>
          <a:xfrm>
            <a:off x="2891461" y="4078914"/>
            <a:ext cx="662473" cy="144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smtClean="0">
              <a:solidFill>
                <a:schemeClr val="tx1"/>
              </a:solidFill>
            </a:endParaRPr>
          </a:p>
        </p:txBody>
      </p:sp>
      <p:sp>
        <p:nvSpPr>
          <p:cNvPr id="15" name="Ellipse 14"/>
          <p:cNvSpPr/>
          <p:nvPr/>
        </p:nvSpPr>
        <p:spPr>
          <a:xfrm>
            <a:off x="1063690" y="3265714"/>
            <a:ext cx="1828800" cy="8718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smtClean="0">
              <a:solidFill>
                <a:schemeClr val="tx1"/>
              </a:solidFill>
            </a:endParaRPr>
          </a:p>
        </p:txBody>
      </p:sp>
      <p:cxnSp>
        <p:nvCxnSpPr>
          <p:cNvPr id="18" name="Gerade Verbindung mit Pfeil 17"/>
          <p:cNvCxnSpPr/>
          <p:nvPr/>
        </p:nvCxnSpPr>
        <p:spPr>
          <a:xfrm flipV="1">
            <a:off x="937582" y="3729654"/>
            <a:ext cx="277122" cy="82627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844254" y="4578739"/>
            <a:ext cx="2752552" cy="1508105"/>
          </a:xfrm>
          <a:prstGeom prst="rect">
            <a:avLst/>
          </a:prstGeom>
          <a:ln>
            <a:solidFill>
              <a:schemeClr val="tx2">
                <a:lumMod val="50000"/>
              </a:schemeClr>
            </a:solidFill>
          </a:ln>
        </p:spPr>
        <p:txBody>
          <a:bodyPr vert="horz" wrap="square" lIns="0" tIns="0" rIns="0" bIns="0" rtlCol="0" anchor="t">
            <a:spAutoFit/>
          </a:bodyPr>
          <a:lstStyle/>
          <a:p>
            <a:pPr algn="l"/>
            <a:r>
              <a:rPr lang="de-DE" sz="1400" dirty="0" smtClean="0">
                <a:solidFill>
                  <a:schemeClr val="bg1"/>
                </a:solidFill>
              </a:rPr>
              <a:t>Bei FSA / FSB hier die Antragsnummer gemäß Zuwendungsbescheid eintragen </a:t>
            </a:r>
            <a:r>
              <a:rPr lang="de-DE" sz="1400" dirty="0" smtClean="0">
                <a:solidFill>
                  <a:schemeClr val="bg1"/>
                </a:solidFill>
              </a:rPr>
              <a:t>-</a:t>
            </a:r>
            <a:r>
              <a:rPr lang="de-DE" sz="1400" dirty="0" smtClean="0">
                <a:solidFill>
                  <a:srgbClr val="C00000"/>
                </a:solidFill>
              </a:rPr>
              <a:t>nicht </a:t>
            </a:r>
            <a:r>
              <a:rPr lang="de-DE" sz="1400" dirty="0" smtClean="0">
                <a:solidFill>
                  <a:srgbClr val="C00000"/>
                </a:solidFill>
              </a:rPr>
              <a:t>die Kontonummer!! </a:t>
            </a:r>
            <a:r>
              <a:rPr lang="de-DE" sz="1400" dirty="0" smtClean="0">
                <a:solidFill>
                  <a:schemeClr val="bg1"/>
                </a:solidFill>
              </a:rPr>
              <a:t>(Es gibt pro Fördergebiet und </a:t>
            </a:r>
            <a:r>
              <a:rPr lang="de-DE" sz="1400" dirty="0" smtClean="0">
                <a:solidFill>
                  <a:srgbClr val="C00000"/>
                </a:solidFill>
              </a:rPr>
              <a:t>Programm </a:t>
            </a:r>
            <a:r>
              <a:rPr lang="de-DE" sz="1400" dirty="0" smtClean="0">
                <a:solidFill>
                  <a:schemeClr val="bg1"/>
                </a:solidFill>
              </a:rPr>
              <a:t>nur eine Antragsnummer aber pro Bescheid eine Kontonummer)</a:t>
            </a:r>
          </a:p>
        </p:txBody>
      </p:sp>
      <p:sp>
        <p:nvSpPr>
          <p:cNvPr id="23" name="Rechteck 22"/>
          <p:cNvSpPr/>
          <p:nvPr/>
        </p:nvSpPr>
        <p:spPr>
          <a:xfrm>
            <a:off x="4180114" y="3648269"/>
            <a:ext cx="634482" cy="149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smtClean="0">
              <a:solidFill>
                <a:schemeClr val="tx1"/>
              </a:solidFill>
            </a:endParaRPr>
          </a:p>
        </p:txBody>
      </p:sp>
    </p:spTree>
    <p:extLst>
      <p:ext uri="{BB962C8B-B14F-4D97-AF65-F5344CB8AC3E}">
        <p14:creationId xmlns:p14="http://schemas.microsoft.com/office/powerpoint/2010/main" val="140126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Fortsetzungsantrag und Fortsetzungsbericht </a:t>
            </a:r>
            <a:endParaRPr lang="de-DE" dirty="0"/>
          </a:p>
        </p:txBody>
      </p:sp>
      <p:sp>
        <p:nvSpPr>
          <p:cNvPr id="3" name="Fußzeilenplatzhalter 2"/>
          <p:cNvSpPr>
            <a:spLocks noGrp="1"/>
          </p:cNvSpPr>
          <p:nvPr>
            <p:ph type="ftr" sz="quarter" idx="11"/>
          </p:nvPr>
        </p:nvSpPr>
        <p:spPr/>
        <p:txBody>
          <a:bodyPr/>
          <a:lstStyle/>
          <a:p>
            <a:r>
              <a:rPr lang="de-DE" dirty="0" smtClean="0">
                <a:solidFill>
                  <a:srgbClr val="464646"/>
                </a:solidFill>
              </a:rPr>
              <a:t>Förderportal – Besonderheiten SBF</a:t>
            </a:r>
            <a:endParaRPr lang="en-US" dirty="0">
              <a:solidFill>
                <a:srgbClr val="464646"/>
              </a:solidFill>
            </a:endParaRPr>
          </a:p>
        </p:txBody>
      </p:sp>
      <p:sp>
        <p:nvSpPr>
          <p:cNvPr id="4" name="Foliennummernplatzhalter 3"/>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6</a:t>
            </a:fld>
            <a:endParaRPr lang="de-DE" dirty="0">
              <a:solidFill>
                <a:srgbClr val="464646"/>
              </a:solidFill>
            </a:endParaRPr>
          </a:p>
        </p:txBody>
      </p:sp>
      <p:sp>
        <p:nvSpPr>
          <p:cNvPr id="13" name="Rechteck 12"/>
          <p:cNvSpPr/>
          <p:nvPr/>
        </p:nvSpPr>
        <p:spPr>
          <a:xfrm>
            <a:off x="3722914" y="4795935"/>
            <a:ext cx="2920482" cy="100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smtClean="0">
              <a:solidFill>
                <a:schemeClr val="tx1"/>
              </a:solidFill>
            </a:endParaRPr>
          </a:p>
        </p:txBody>
      </p:sp>
      <p:sp>
        <p:nvSpPr>
          <p:cNvPr id="15" name="Ellipse 14"/>
          <p:cNvSpPr/>
          <p:nvPr/>
        </p:nvSpPr>
        <p:spPr>
          <a:xfrm>
            <a:off x="1063690" y="3265714"/>
            <a:ext cx="1828800" cy="8718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smtClean="0">
              <a:solidFill>
                <a:schemeClr val="tx1"/>
              </a:solidFill>
            </a:endParaRPr>
          </a:p>
        </p:txBody>
      </p:sp>
      <p:pic>
        <p:nvPicPr>
          <p:cNvPr id="5" name="Grafik 4"/>
          <p:cNvPicPr>
            <a:picLocks noChangeAspect="1"/>
          </p:cNvPicPr>
          <p:nvPr/>
        </p:nvPicPr>
        <p:blipFill>
          <a:blip r:embed="rId2"/>
          <a:stretch>
            <a:fillRect/>
          </a:stretch>
        </p:blipFill>
        <p:spPr>
          <a:xfrm>
            <a:off x="555110" y="1297038"/>
            <a:ext cx="9165195" cy="4982469"/>
          </a:xfrm>
          <a:prstGeom prst="rect">
            <a:avLst/>
          </a:prstGeom>
        </p:spPr>
      </p:pic>
      <p:cxnSp>
        <p:nvCxnSpPr>
          <p:cNvPr id="8" name="Gerade Verbindung mit Pfeil 7"/>
          <p:cNvCxnSpPr/>
          <p:nvPr/>
        </p:nvCxnSpPr>
        <p:spPr>
          <a:xfrm flipV="1">
            <a:off x="5878286" y="2780522"/>
            <a:ext cx="690465" cy="48519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2230016" y="2575249"/>
            <a:ext cx="923731" cy="13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smtClean="0">
              <a:solidFill>
                <a:schemeClr val="tx1"/>
              </a:solidFill>
            </a:endParaRPr>
          </a:p>
        </p:txBody>
      </p:sp>
      <p:sp>
        <p:nvSpPr>
          <p:cNvPr id="10" name="Rechteck 9"/>
          <p:cNvSpPr/>
          <p:nvPr/>
        </p:nvSpPr>
        <p:spPr>
          <a:xfrm>
            <a:off x="4189445" y="3083254"/>
            <a:ext cx="1101012" cy="177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smtClean="0">
              <a:solidFill>
                <a:schemeClr val="tx1"/>
              </a:solidFill>
            </a:endParaRPr>
          </a:p>
        </p:txBody>
      </p:sp>
      <p:sp>
        <p:nvSpPr>
          <p:cNvPr id="11" name="Rechteck 10"/>
          <p:cNvSpPr/>
          <p:nvPr/>
        </p:nvSpPr>
        <p:spPr>
          <a:xfrm>
            <a:off x="4198774" y="3442996"/>
            <a:ext cx="1082351" cy="167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smtClean="0">
              <a:solidFill>
                <a:schemeClr val="tx1"/>
              </a:solidFill>
            </a:endParaRPr>
          </a:p>
        </p:txBody>
      </p:sp>
      <p:sp>
        <p:nvSpPr>
          <p:cNvPr id="12" name="Rechteck 11"/>
          <p:cNvSpPr/>
          <p:nvPr/>
        </p:nvSpPr>
        <p:spPr>
          <a:xfrm>
            <a:off x="4189445" y="4945224"/>
            <a:ext cx="513184" cy="177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smtClean="0">
              <a:solidFill>
                <a:schemeClr val="tx1"/>
              </a:solidFill>
            </a:endParaRPr>
          </a:p>
        </p:txBody>
      </p:sp>
      <p:sp>
        <p:nvSpPr>
          <p:cNvPr id="16" name="Rechteck 15"/>
          <p:cNvSpPr/>
          <p:nvPr/>
        </p:nvSpPr>
        <p:spPr>
          <a:xfrm>
            <a:off x="4189445" y="5304968"/>
            <a:ext cx="494522" cy="190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smtClean="0">
              <a:solidFill>
                <a:schemeClr val="tx1"/>
              </a:solidFill>
            </a:endParaRPr>
          </a:p>
        </p:txBody>
      </p:sp>
    </p:spTree>
    <p:extLst>
      <p:ext uri="{BB962C8B-B14F-4D97-AF65-F5344CB8AC3E}">
        <p14:creationId xmlns:p14="http://schemas.microsoft.com/office/powerpoint/2010/main" val="1898711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Fortsetzungsantrag und Fortsetzungsbericht  </a:t>
            </a:r>
          </a:p>
        </p:txBody>
      </p:sp>
      <p:sp>
        <p:nvSpPr>
          <p:cNvPr id="3" name="Fußzeilenplatzhalter 2"/>
          <p:cNvSpPr>
            <a:spLocks noGrp="1"/>
          </p:cNvSpPr>
          <p:nvPr>
            <p:ph type="ftr" sz="quarter" idx="11"/>
          </p:nvPr>
        </p:nvSpPr>
        <p:spPr/>
        <p:txBody>
          <a:bodyPr/>
          <a:lstStyle/>
          <a:p>
            <a:r>
              <a:rPr lang="de-DE" dirty="0">
                <a:solidFill>
                  <a:srgbClr val="464646"/>
                </a:solidFill>
              </a:rPr>
              <a:t>Förderportal – Besonderheiten SBF</a:t>
            </a:r>
            <a:endParaRPr lang="en-US" dirty="0">
              <a:solidFill>
                <a:srgbClr val="464646"/>
              </a:solidFill>
            </a:endParaRPr>
          </a:p>
        </p:txBody>
      </p:sp>
      <p:sp>
        <p:nvSpPr>
          <p:cNvPr id="4" name="Foliennummernplatzhalter 3"/>
          <p:cNvSpPr>
            <a:spLocks noGrp="1"/>
          </p:cNvSpPr>
          <p:nvPr>
            <p:ph type="sldNum" sz="quarter" idx="12"/>
          </p:nvPr>
        </p:nvSpPr>
        <p:spPr/>
        <p:txBody>
          <a:bodyPr/>
          <a:lstStyle/>
          <a:p>
            <a:r>
              <a:rPr lang="de-DE" dirty="0">
                <a:solidFill>
                  <a:srgbClr val="464646"/>
                </a:solidFill>
              </a:rPr>
              <a:t>Folie </a:t>
            </a:r>
            <a:fld id="{CD5CCF0A-4975-445D-A9B6-31426794DFA0}" type="slidenum">
              <a:rPr lang="de-DE" smtClean="0">
                <a:solidFill>
                  <a:srgbClr val="464646"/>
                </a:solidFill>
              </a:rPr>
              <a:pPr/>
              <a:t>7</a:t>
            </a:fld>
            <a:endParaRPr lang="de-DE" dirty="0">
              <a:solidFill>
                <a:srgbClr val="464646"/>
              </a:solidFill>
            </a:endParaRPr>
          </a:p>
        </p:txBody>
      </p:sp>
      <p:pic>
        <p:nvPicPr>
          <p:cNvPr id="7" name="Grafik 6"/>
          <p:cNvPicPr>
            <a:picLocks noChangeAspect="1"/>
          </p:cNvPicPr>
          <p:nvPr/>
        </p:nvPicPr>
        <p:blipFill>
          <a:blip r:embed="rId2"/>
          <a:stretch>
            <a:fillRect/>
          </a:stretch>
        </p:blipFill>
        <p:spPr>
          <a:xfrm>
            <a:off x="1016830" y="1760075"/>
            <a:ext cx="10158340" cy="3337849"/>
          </a:xfrm>
          <a:prstGeom prst="rect">
            <a:avLst/>
          </a:prstGeom>
        </p:spPr>
      </p:pic>
      <p:sp>
        <p:nvSpPr>
          <p:cNvPr id="5" name="Rechteck 4"/>
          <p:cNvSpPr/>
          <p:nvPr/>
        </p:nvSpPr>
        <p:spPr>
          <a:xfrm>
            <a:off x="2733869" y="3013789"/>
            <a:ext cx="1110343" cy="17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err="1" smtClean="0">
              <a:solidFill>
                <a:schemeClr val="tx1"/>
              </a:solidFill>
            </a:endParaRPr>
          </a:p>
        </p:txBody>
      </p:sp>
      <p:cxnSp>
        <p:nvCxnSpPr>
          <p:cNvPr id="9" name="Gerade Verbindung mit Pfeil 8"/>
          <p:cNvCxnSpPr/>
          <p:nvPr/>
        </p:nvCxnSpPr>
        <p:spPr>
          <a:xfrm flipV="1">
            <a:off x="7651102" y="4142792"/>
            <a:ext cx="961053" cy="74644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1347107" y="3976007"/>
            <a:ext cx="1151164" cy="816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879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Fortsetzungsantrag und Fortsetzungsbericht </a:t>
            </a:r>
            <a:endParaRPr lang="de-DE" dirty="0"/>
          </a:p>
        </p:txBody>
      </p:sp>
      <p:pic>
        <p:nvPicPr>
          <p:cNvPr id="4" name="Grafik 3"/>
          <p:cNvPicPr>
            <a:picLocks noChangeAspect="1"/>
          </p:cNvPicPr>
          <p:nvPr/>
        </p:nvPicPr>
        <p:blipFill>
          <a:blip r:embed="rId3"/>
          <a:stretch>
            <a:fillRect/>
          </a:stretch>
        </p:blipFill>
        <p:spPr>
          <a:xfrm>
            <a:off x="515937" y="1085644"/>
            <a:ext cx="9107033" cy="5675398"/>
          </a:xfrm>
          <a:prstGeom prst="rect">
            <a:avLst/>
          </a:prstGeom>
        </p:spPr>
      </p:pic>
      <p:cxnSp>
        <p:nvCxnSpPr>
          <p:cNvPr id="6" name="Gerade Verbindung mit Pfeil 5"/>
          <p:cNvCxnSpPr/>
          <p:nvPr/>
        </p:nvCxnSpPr>
        <p:spPr>
          <a:xfrm flipH="1" flipV="1">
            <a:off x="6559420" y="3713585"/>
            <a:ext cx="1212980" cy="56916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6979298" y="4422710"/>
            <a:ext cx="3573624" cy="646331"/>
          </a:xfrm>
          <a:prstGeom prst="rect">
            <a:avLst/>
          </a:prstGeom>
        </p:spPr>
        <p:txBody>
          <a:bodyPr vert="horz" wrap="square" lIns="0" tIns="0" rIns="0" bIns="0" rtlCol="0" anchor="t">
            <a:spAutoFit/>
          </a:bodyPr>
          <a:lstStyle/>
          <a:p>
            <a:pPr algn="l"/>
            <a:r>
              <a:rPr lang="de-DE" sz="1400" dirty="0" smtClean="0">
                <a:solidFill>
                  <a:schemeClr val="bg2"/>
                </a:solidFill>
              </a:rPr>
              <a:t>Bitte geben Sie hier ein, was Sie einreichen, z.B.:</a:t>
            </a:r>
          </a:p>
          <a:p>
            <a:pPr algn="l"/>
            <a:r>
              <a:rPr lang="de-DE" sz="1400" dirty="0" smtClean="0">
                <a:solidFill>
                  <a:schemeClr val="bg2"/>
                </a:solidFill>
              </a:rPr>
              <a:t>FSA zum Fördergebiet XY der Stadt ABC </a:t>
            </a:r>
          </a:p>
        </p:txBody>
      </p:sp>
      <p:cxnSp>
        <p:nvCxnSpPr>
          <p:cNvPr id="11" name="Gerade Verbindung mit Pfeil 10"/>
          <p:cNvCxnSpPr/>
          <p:nvPr/>
        </p:nvCxnSpPr>
        <p:spPr>
          <a:xfrm>
            <a:off x="7805051" y="6186201"/>
            <a:ext cx="853752" cy="36389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4870580" y="5645018"/>
            <a:ext cx="3065105" cy="646331"/>
          </a:xfrm>
          <a:prstGeom prst="rect">
            <a:avLst/>
          </a:prstGeom>
        </p:spPr>
        <p:txBody>
          <a:bodyPr vert="horz" wrap="square" lIns="0" tIns="0" rIns="0" bIns="0" rtlCol="0" anchor="t">
            <a:spAutoFit/>
          </a:bodyPr>
          <a:lstStyle/>
          <a:p>
            <a:pPr algn="l"/>
            <a:r>
              <a:rPr lang="de-DE" sz="1400" dirty="0" smtClean="0">
                <a:solidFill>
                  <a:schemeClr val="bg2"/>
                </a:solidFill>
              </a:rPr>
              <a:t>Nach Eintragung der Mitteilung :</a:t>
            </a:r>
            <a:endParaRPr lang="de-DE" sz="1400" dirty="0">
              <a:solidFill>
                <a:schemeClr val="bg2"/>
              </a:solidFill>
            </a:endParaRPr>
          </a:p>
          <a:p>
            <a:pPr algn="l"/>
            <a:r>
              <a:rPr lang="de-DE" sz="1400" dirty="0" smtClean="0">
                <a:solidFill>
                  <a:schemeClr val="bg2"/>
                </a:solidFill>
              </a:rPr>
              <a:t>Weiter zum Hochladen über eine der beiden Optionen</a:t>
            </a:r>
          </a:p>
        </p:txBody>
      </p:sp>
      <p:cxnSp>
        <p:nvCxnSpPr>
          <p:cNvPr id="14" name="Gerade Verbindung mit Pfeil 13"/>
          <p:cNvCxnSpPr/>
          <p:nvPr/>
        </p:nvCxnSpPr>
        <p:spPr>
          <a:xfrm flipH="1" flipV="1">
            <a:off x="1250302" y="2780522"/>
            <a:ext cx="3458548" cy="313508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Foliennummernplatzhalter 3"/>
          <p:cNvSpPr>
            <a:spLocks noGrp="1"/>
          </p:cNvSpPr>
          <p:nvPr>
            <p:ph type="sldNum" sz="quarter" idx="12"/>
          </p:nvPr>
        </p:nvSpPr>
        <p:spPr>
          <a:xfrm>
            <a:off x="11292945" y="6461968"/>
            <a:ext cx="383118" cy="153888"/>
          </a:xfrm>
        </p:spPr>
        <p:txBody>
          <a:bodyPr/>
          <a:lstStyle/>
          <a:p>
            <a:r>
              <a:rPr lang="de-DE" dirty="0">
                <a:solidFill>
                  <a:srgbClr val="464646"/>
                </a:solidFill>
              </a:rPr>
              <a:t>Folie </a:t>
            </a:r>
            <a:r>
              <a:rPr lang="de-DE" dirty="0" smtClean="0">
                <a:solidFill>
                  <a:srgbClr val="464646"/>
                </a:solidFill>
              </a:rPr>
              <a:t>8</a:t>
            </a:r>
            <a:endParaRPr lang="de-DE" dirty="0">
              <a:solidFill>
                <a:srgbClr val="464646"/>
              </a:solidFill>
            </a:endParaRPr>
          </a:p>
        </p:txBody>
      </p:sp>
      <p:sp>
        <p:nvSpPr>
          <p:cNvPr id="19" name="Textfeld 18"/>
          <p:cNvSpPr txBox="1"/>
          <p:nvPr/>
        </p:nvSpPr>
        <p:spPr>
          <a:xfrm>
            <a:off x="7212563" y="3694925"/>
            <a:ext cx="625151" cy="215444"/>
          </a:xfrm>
          <a:prstGeom prst="rect">
            <a:avLst/>
          </a:prstGeom>
        </p:spPr>
        <p:txBody>
          <a:bodyPr vert="horz" wrap="square" lIns="0" tIns="0" rIns="0" bIns="0" rtlCol="0" anchor="t">
            <a:spAutoFit/>
          </a:bodyPr>
          <a:lstStyle/>
          <a:p>
            <a:pPr algn="l"/>
            <a:r>
              <a:rPr lang="de-DE" sz="1400" b="1" dirty="0" smtClean="0">
                <a:solidFill>
                  <a:srgbClr val="C00000"/>
                </a:solidFill>
              </a:rPr>
              <a:t>1.</a:t>
            </a:r>
          </a:p>
        </p:txBody>
      </p:sp>
      <p:sp>
        <p:nvSpPr>
          <p:cNvPr id="21" name="Textfeld 20"/>
          <p:cNvSpPr txBox="1"/>
          <p:nvPr/>
        </p:nvSpPr>
        <p:spPr>
          <a:xfrm>
            <a:off x="8145521" y="6022917"/>
            <a:ext cx="625151" cy="215444"/>
          </a:xfrm>
          <a:prstGeom prst="rect">
            <a:avLst/>
          </a:prstGeom>
        </p:spPr>
        <p:txBody>
          <a:bodyPr vert="horz" wrap="square" lIns="0" tIns="0" rIns="0" bIns="0" rtlCol="0" anchor="t">
            <a:spAutoFit/>
          </a:bodyPr>
          <a:lstStyle/>
          <a:p>
            <a:pPr algn="l"/>
            <a:r>
              <a:rPr lang="de-DE" sz="1400" b="1" dirty="0">
                <a:solidFill>
                  <a:srgbClr val="C00000"/>
                </a:solidFill>
              </a:rPr>
              <a:t>2</a:t>
            </a:r>
            <a:r>
              <a:rPr lang="de-DE" sz="1400" b="1" dirty="0" smtClean="0">
                <a:solidFill>
                  <a:srgbClr val="C00000"/>
                </a:solidFill>
              </a:rPr>
              <a:t>.</a:t>
            </a:r>
          </a:p>
        </p:txBody>
      </p:sp>
      <p:sp>
        <p:nvSpPr>
          <p:cNvPr id="22" name="Textfeld 21"/>
          <p:cNvSpPr txBox="1"/>
          <p:nvPr/>
        </p:nvSpPr>
        <p:spPr>
          <a:xfrm>
            <a:off x="4477140" y="5438910"/>
            <a:ext cx="625151" cy="215444"/>
          </a:xfrm>
          <a:prstGeom prst="rect">
            <a:avLst/>
          </a:prstGeom>
        </p:spPr>
        <p:txBody>
          <a:bodyPr vert="horz" wrap="square" lIns="0" tIns="0" rIns="0" bIns="0" rtlCol="0" anchor="t">
            <a:spAutoFit/>
          </a:bodyPr>
          <a:lstStyle/>
          <a:p>
            <a:pPr algn="l"/>
            <a:r>
              <a:rPr lang="de-DE" sz="1400" b="1" dirty="0">
                <a:solidFill>
                  <a:srgbClr val="C00000"/>
                </a:solidFill>
              </a:rPr>
              <a:t>2</a:t>
            </a:r>
            <a:r>
              <a:rPr lang="de-DE" sz="1400" b="1" dirty="0" smtClean="0">
                <a:solidFill>
                  <a:srgbClr val="C00000"/>
                </a:solidFill>
              </a:rPr>
              <a:t>.</a:t>
            </a:r>
          </a:p>
        </p:txBody>
      </p:sp>
    </p:spTree>
    <p:extLst>
      <p:ext uri="{BB962C8B-B14F-4D97-AF65-F5344CB8AC3E}">
        <p14:creationId xmlns:p14="http://schemas.microsoft.com/office/powerpoint/2010/main" val="185992583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Fortsetzungsantrag und Fortsetzungsbericht </a:t>
            </a:r>
            <a:endParaRPr lang="de-DE" dirty="0"/>
          </a:p>
        </p:txBody>
      </p:sp>
      <p:pic>
        <p:nvPicPr>
          <p:cNvPr id="3" name="Grafik 2"/>
          <p:cNvPicPr>
            <a:picLocks noChangeAspect="1"/>
          </p:cNvPicPr>
          <p:nvPr/>
        </p:nvPicPr>
        <p:blipFill>
          <a:blip r:embed="rId3"/>
          <a:stretch>
            <a:fillRect/>
          </a:stretch>
        </p:blipFill>
        <p:spPr>
          <a:xfrm>
            <a:off x="515937" y="1001665"/>
            <a:ext cx="9395743" cy="5645936"/>
          </a:xfrm>
          <a:prstGeom prst="rect">
            <a:avLst/>
          </a:prstGeom>
        </p:spPr>
      </p:pic>
      <p:sp>
        <p:nvSpPr>
          <p:cNvPr id="10" name="Foliennummernplatzhalter 3"/>
          <p:cNvSpPr>
            <a:spLocks noGrp="1"/>
          </p:cNvSpPr>
          <p:nvPr>
            <p:ph type="sldNum" sz="quarter" idx="12"/>
          </p:nvPr>
        </p:nvSpPr>
        <p:spPr>
          <a:xfrm>
            <a:off x="11292945" y="6461968"/>
            <a:ext cx="383118" cy="153888"/>
          </a:xfrm>
        </p:spPr>
        <p:txBody>
          <a:bodyPr/>
          <a:lstStyle/>
          <a:p>
            <a:r>
              <a:rPr lang="de-DE" dirty="0">
                <a:solidFill>
                  <a:srgbClr val="464646"/>
                </a:solidFill>
              </a:rPr>
              <a:t>Folie </a:t>
            </a:r>
            <a:r>
              <a:rPr lang="de-DE" dirty="0" smtClean="0">
                <a:solidFill>
                  <a:srgbClr val="464646"/>
                </a:solidFill>
              </a:rPr>
              <a:t>9</a:t>
            </a:r>
            <a:endParaRPr lang="de-DE" dirty="0">
              <a:solidFill>
                <a:srgbClr val="464646"/>
              </a:solidFill>
            </a:endParaRPr>
          </a:p>
        </p:txBody>
      </p:sp>
      <p:sp>
        <p:nvSpPr>
          <p:cNvPr id="7" name="Textfeld 6"/>
          <p:cNvSpPr txBox="1"/>
          <p:nvPr/>
        </p:nvSpPr>
        <p:spPr>
          <a:xfrm>
            <a:off x="9573213" y="3284373"/>
            <a:ext cx="2351309" cy="2585323"/>
          </a:xfrm>
          <a:prstGeom prst="rect">
            <a:avLst/>
          </a:prstGeom>
        </p:spPr>
        <p:txBody>
          <a:bodyPr vert="horz" wrap="square" lIns="0" tIns="0" rIns="0" bIns="0" rtlCol="0" anchor="t">
            <a:spAutoFit/>
          </a:bodyPr>
          <a:lstStyle/>
          <a:p>
            <a:pPr algn="l"/>
            <a:r>
              <a:rPr lang="de-DE" sz="1400" dirty="0" smtClean="0">
                <a:solidFill>
                  <a:srgbClr val="C00000"/>
                </a:solidFill>
              </a:rPr>
              <a:t>Laden Sie hier alle Dokumente und Anlagen hoch.</a:t>
            </a:r>
          </a:p>
          <a:p>
            <a:pPr algn="l"/>
            <a:endParaRPr lang="de-DE" sz="1400" dirty="0" smtClean="0">
              <a:solidFill>
                <a:srgbClr val="C00000"/>
              </a:solidFill>
            </a:endParaRPr>
          </a:p>
          <a:p>
            <a:pPr algn="l"/>
            <a:r>
              <a:rPr lang="de-DE" sz="1400" b="1" dirty="0" smtClean="0">
                <a:solidFill>
                  <a:srgbClr val="C00000"/>
                </a:solidFill>
              </a:rPr>
              <a:t>Folgendes ist zu beachten:</a:t>
            </a:r>
          </a:p>
          <a:p>
            <a:pPr marL="285750" indent="-285750">
              <a:buFontTx/>
              <a:buChar char="-"/>
            </a:pPr>
            <a:r>
              <a:rPr lang="de-DE" sz="1400" dirty="0" smtClean="0">
                <a:solidFill>
                  <a:srgbClr val="C00000"/>
                </a:solidFill>
              </a:rPr>
              <a:t>Alle </a:t>
            </a:r>
            <a:r>
              <a:rPr lang="de-DE" sz="1400" dirty="0">
                <a:solidFill>
                  <a:srgbClr val="C00000"/>
                </a:solidFill>
              </a:rPr>
              <a:t>Dateien im </a:t>
            </a:r>
            <a:r>
              <a:rPr lang="de-DE" sz="1400" dirty="0" err="1">
                <a:solidFill>
                  <a:srgbClr val="C00000"/>
                </a:solidFill>
              </a:rPr>
              <a:t>pdf</a:t>
            </a:r>
            <a:r>
              <a:rPr lang="de-DE" sz="1400" dirty="0">
                <a:solidFill>
                  <a:srgbClr val="C00000"/>
                </a:solidFill>
              </a:rPr>
              <a:t>-Format</a:t>
            </a:r>
          </a:p>
          <a:p>
            <a:pPr marL="285750" indent="-285750" algn="l">
              <a:buFontTx/>
              <a:buChar char="-"/>
            </a:pPr>
            <a:r>
              <a:rPr lang="de-DE" sz="1400" dirty="0" smtClean="0">
                <a:solidFill>
                  <a:srgbClr val="C00000"/>
                </a:solidFill>
              </a:rPr>
              <a:t>Hauptformular unterzeichnet</a:t>
            </a:r>
          </a:p>
          <a:p>
            <a:pPr marL="285750" indent="-285750" algn="l">
              <a:buFontTx/>
              <a:buChar char="-"/>
            </a:pPr>
            <a:r>
              <a:rPr lang="de-DE" sz="1400" dirty="0" smtClean="0">
                <a:solidFill>
                  <a:srgbClr val="C00000"/>
                </a:solidFill>
              </a:rPr>
              <a:t>Max. Dateigröße 25 MB</a:t>
            </a:r>
          </a:p>
          <a:p>
            <a:pPr marL="285750" indent="-285750" algn="l">
              <a:buFontTx/>
              <a:buChar char="-"/>
            </a:pPr>
            <a:r>
              <a:rPr lang="de-DE" sz="1400" dirty="0" smtClean="0">
                <a:solidFill>
                  <a:srgbClr val="C00000"/>
                </a:solidFill>
              </a:rPr>
              <a:t>Max. 100 MB insgesamt </a:t>
            </a:r>
          </a:p>
          <a:p>
            <a:pPr marL="285750" indent="-285750" algn="l">
              <a:buFontTx/>
              <a:buChar char="-"/>
            </a:pPr>
            <a:endParaRPr lang="de-DE" sz="1400" dirty="0" smtClean="0">
              <a:solidFill>
                <a:srgbClr val="C00000"/>
              </a:solidFill>
            </a:endParaRPr>
          </a:p>
        </p:txBody>
      </p:sp>
      <p:cxnSp>
        <p:nvCxnSpPr>
          <p:cNvPr id="13" name="Gerade Verbindung mit Pfeil 12"/>
          <p:cNvCxnSpPr/>
          <p:nvPr/>
        </p:nvCxnSpPr>
        <p:spPr>
          <a:xfrm flipH="1" flipV="1">
            <a:off x="8731395" y="4376057"/>
            <a:ext cx="664532" cy="30791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66087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SAB PPT-Vorlage">
  <a:themeElements>
    <a:clrScheme name="SAB-Farben">
      <a:dk1>
        <a:srgbClr val="FFFFFF"/>
      </a:dk1>
      <a:lt1>
        <a:srgbClr val="14504B"/>
      </a:lt1>
      <a:dk2>
        <a:srgbClr val="AFCD37"/>
      </a:dk2>
      <a:lt2>
        <a:srgbClr val="464646"/>
      </a:lt2>
      <a:accent1>
        <a:srgbClr val="00A0D2"/>
      </a:accent1>
      <a:accent2>
        <a:srgbClr val="552D5A"/>
      </a:accent2>
      <a:accent3>
        <a:srgbClr val="B41E64"/>
      </a:accent3>
      <a:accent4>
        <a:srgbClr val="E6502D"/>
      </a:accent4>
      <a:accent5>
        <a:srgbClr val="F59641"/>
      </a:accent5>
      <a:accent6>
        <a:srgbClr val="FFC832"/>
      </a:accent6>
      <a:hlink>
        <a:srgbClr val="14504B"/>
      </a:hlink>
      <a:folHlink>
        <a:srgbClr val="14504B"/>
      </a:folHlink>
    </a:clrScheme>
    <a:fontScheme name="SAB-Schrift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spAutoFit/>
      </a:bodyPr>
      <a:lstStyle>
        <a:defPPr algn="l">
          <a:defRPr sz="1000" dirty="0" smtClean="0">
            <a:solidFill>
              <a:schemeClr val="bg2"/>
            </a:solidFill>
          </a:defRPr>
        </a:defPPr>
      </a:lstStyle>
    </a:txDef>
  </a:objectDefaults>
  <a:extraClrSchemeLst/>
  <a:extLst>
    <a:ext uri="{05A4C25C-085E-4340-85A3-A5531E510DB2}">
      <thm15:themeFamily xmlns:thm15="http://schemas.microsoft.com/office/thememl/2012/main" name="2021-03-01_SAB Power-Point-Vorlage.potx" id="{3F9314BE-ADE8-4F7D-911B-F22AF9211AC2}" vid="{3B1CB3B4-8F12-4E94-AA33-00B6A0577D96}"/>
    </a:ext>
  </a:extLst>
</a:theme>
</file>

<file path=ppt/theme/theme2.xml><?xml version="1.0" encoding="utf-8"?>
<a:theme xmlns:a="http://schemas.openxmlformats.org/drawingml/2006/main" name="1_SAB PPT-Vorlage">
  <a:themeElements>
    <a:clrScheme name="SAB-Farben">
      <a:dk1>
        <a:srgbClr val="FFFFFF"/>
      </a:dk1>
      <a:lt1>
        <a:srgbClr val="14504B"/>
      </a:lt1>
      <a:dk2>
        <a:srgbClr val="AFCD37"/>
      </a:dk2>
      <a:lt2>
        <a:srgbClr val="464646"/>
      </a:lt2>
      <a:accent1>
        <a:srgbClr val="00A0D2"/>
      </a:accent1>
      <a:accent2>
        <a:srgbClr val="552D5A"/>
      </a:accent2>
      <a:accent3>
        <a:srgbClr val="B41E64"/>
      </a:accent3>
      <a:accent4>
        <a:srgbClr val="E6502D"/>
      </a:accent4>
      <a:accent5>
        <a:srgbClr val="F59641"/>
      </a:accent5>
      <a:accent6>
        <a:srgbClr val="FFC832"/>
      </a:accent6>
      <a:hlink>
        <a:srgbClr val="14504B"/>
      </a:hlink>
      <a:folHlink>
        <a:srgbClr val="14504B"/>
      </a:folHlink>
    </a:clrScheme>
    <a:fontScheme name="SAB-Schrift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spAutoFit/>
      </a:bodyPr>
      <a:lstStyle>
        <a:defPPr algn="l">
          <a:defRPr sz="1000" dirty="0" smtClean="0">
            <a:solidFill>
              <a:schemeClr val="bg2"/>
            </a:solidFill>
          </a:defRPr>
        </a:defPPr>
      </a:lstStyle>
    </a:txDef>
  </a:objectDefaults>
  <a:extraClrSchemeLst/>
  <a:extLst>
    <a:ext uri="{05A4C25C-085E-4340-85A3-A5531E510DB2}">
      <thm15:themeFamily xmlns:thm15="http://schemas.microsoft.com/office/thememl/2012/main" name="2021-03-01_SAB Power-Point-Vorlage.potx" id="{3F9314BE-ADE8-4F7D-911B-F22AF9211AC2}" vid="{3B1CB3B4-8F12-4E94-AA33-00B6A0577D96}"/>
    </a:ext>
  </a:extLst>
</a:theme>
</file>

<file path=ppt/theme/theme3.xml><?xml version="1.0" encoding="utf-8"?>
<a:theme xmlns:a="http://schemas.openxmlformats.org/drawingml/2006/main" name="2_SAB PPT-Vorlage">
  <a:themeElements>
    <a:clrScheme name="SAB-Farben">
      <a:dk1>
        <a:srgbClr val="FFFFFF"/>
      </a:dk1>
      <a:lt1>
        <a:srgbClr val="14504B"/>
      </a:lt1>
      <a:dk2>
        <a:srgbClr val="AFCD37"/>
      </a:dk2>
      <a:lt2>
        <a:srgbClr val="464646"/>
      </a:lt2>
      <a:accent1>
        <a:srgbClr val="00A0D2"/>
      </a:accent1>
      <a:accent2>
        <a:srgbClr val="552D5A"/>
      </a:accent2>
      <a:accent3>
        <a:srgbClr val="B41E64"/>
      </a:accent3>
      <a:accent4>
        <a:srgbClr val="E6502D"/>
      </a:accent4>
      <a:accent5>
        <a:srgbClr val="F59641"/>
      </a:accent5>
      <a:accent6>
        <a:srgbClr val="FFC832"/>
      </a:accent6>
      <a:hlink>
        <a:srgbClr val="14504B"/>
      </a:hlink>
      <a:folHlink>
        <a:srgbClr val="14504B"/>
      </a:folHlink>
    </a:clrScheme>
    <a:fontScheme name="SAB-Schrift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spAutoFit/>
      </a:bodyPr>
      <a:lstStyle>
        <a:defPPr algn="l">
          <a:defRPr sz="1000" dirty="0" smtClean="0">
            <a:solidFill>
              <a:schemeClr val="bg2"/>
            </a:solidFill>
          </a:defRPr>
        </a:defPPr>
      </a:lstStyle>
    </a:txDef>
  </a:objectDefaults>
  <a:extraClrSchemeLst/>
  <a:extLst>
    <a:ext uri="{05A4C25C-085E-4340-85A3-A5531E510DB2}">
      <thm15:themeFamily xmlns:thm15="http://schemas.microsoft.com/office/thememl/2012/main" name="2021-03-01_SAB Power-Point-Vorlage.potx" id="{3F9314BE-ADE8-4F7D-911B-F22AF9211AC2}" vid="{3B1CB3B4-8F12-4E94-AA33-00B6A0577D96}"/>
    </a:ext>
  </a:extLst>
</a:theme>
</file>

<file path=ppt/theme/themeOverride1.xml><?xml version="1.0" encoding="utf-8"?>
<a:themeOverride xmlns:a="http://schemas.openxmlformats.org/drawingml/2006/main">
  <a:clrScheme name="SAB-Farben">
    <a:dk1>
      <a:srgbClr val="FFFFFF"/>
    </a:dk1>
    <a:lt1>
      <a:srgbClr val="14504B"/>
    </a:lt1>
    <a:dk2>
      <a:srgbClr val="AFCD37"/>
    </a:dk2>
    <a:lt2>
      <a:srgbClr val="464646"/>
    </a:lt2>
    <a:accent1>
      <a:srgbClr val="00A0D2"/>
    </a:accent1>
    <a:accent2>
      <a:srgbClr val="552D5A"/>
    </a:accent2>
    <a:accent3>
      <a:srgbClr val="B41E64"/>
    </a:accent3>
    <a:accent4>
      <a:srgbClr val="E6502D"/>
    </a:accent4>
    <a:accent5>
      <a:srgbClr val="F59641"/>
    </a:accent5>
    <a:accent6>
      <a:srgbClr val="FFC832"/>
    </a:accent6>
    <a:hlink>
      <a:srgbClr val="14504B"/>
    </a:hlink>
    <a:folHlink>
      <a:srgbClr val="14504B"/>
    </a:folHlink>
  </a:clrScheme>
</a:themeOverride>
</file>

<file path=ppt/theme/themeOverride2.xml><?xml version="1.0" encoding="utf-8"?>
<a:themeOverride xmlns:a="http://schemas.openxmlformats.org/drawingml/2006/main">
  <a:clrScheme name="SAB-Farben">
    <a:dk1>
      <a:srgbClr val="FFFFFF"/>
    </a:dk1>
    <a:lt1>
      <a:srgbClr val="14504B"/>
    </a:lt1>
    <a:dk2>
      <a:srgbClr val="AFCD37"/>
    </a:dk2>
    <a:lt2>
      <a:srgbClr val="464646"/>
    </a:lt2>
    <a:accent1>
      <a:srgbClr val="00A0D2"/>
    </a:accent1>
    <a:accent2>
      <a:srgbClr val="552D5A"/>
    </a:accent2>
    <a:accent3>
      <a:srgbClr val="B41E64"/>
    </a:accent3>
    <a:accent4>
      <a:srgbClr val="E6502D"/>
    </a:accent4>
    <a:accent5>
      <a:srgbClr val="F59641"/>
    </a:accent5>
    <a:accent6>
      <a:srgbClr val="FFC832"/>
    </a:accent6>
    <a:hlink>
      <a:srgbClr val="14504B"/>
    </a:hlink>
    <a:folHlink>
      <a:srgbClr val="14504B"/>
    </a:folHlink>
  </a:clrScheme>
</a:themeOverride>
</file>

<file path=docProps/app.xml><?xml version="1.0" encoding="utf-8"?>
<Properties xmlns="http://schemas.openxmlformats.org/officeDocument/2006/extended-properties" xmlns:vt="http://schemas.openxmlformats.org/officeDocument/2006/docPropsVTypes">
  <TotalTime>0</TotalTime>
  <Words>790</Words>
  <Application>Microsoft Office PowerPoint</Application>
  <PresentationFormat>Breitbild</PresentationFormat>
  <Paragraphs>124</Paragraphs>
  <Slides>21</Slides>
  <Notes>0</Notes>
  <HiddenSlides>0</HiddenSlides>
  <MMClips>0</MMClips>
  <ScaleCrop>false</ScaleCrop>
  <HeadingPairs>
    <vt:vector size="6" baseType="variant">
      <vt:variant>
        <vt:lpstr>Verwendete Schriftarten</vt:lpstr>
      </vt:variant>
      <vt:variant>
        <vt:i4>1</vt:i4>
      </vt:variant>
      <vt:variant>
        <vt:lpstr>Design</vt:lpstr>
      </vt:variant>
      <vt:variant>
        <vt:i4>3</vt:i4>
      </vt:variant>
      <vt:variant>
        <vt:lpstr>Folientitel</vt:lpstr>
      </vt:variant>
      <vt:variant>
        <vt:i4>21</vt:i4>
      </vt:variant>
    </vt:vector>
  </HeadingPairs>
  <TitlesOfParts>
    <vt:vector size="25" baseType="lpstr">
      <vt:lpstr>Arial</vt:lpstr>
      <vt:lpstr>SAB PPT-Vorlage</vt:lpstr>
      <vt:lpstr>1_SAB PPT-Vorlage</vt:lpstr>
      <vt:lpstr>2_SAB PPT-Vorlage</vt:lpstr>
      <vt:lpstr>SAB-Förderportal für Antragstellung SBF ab  PJ 2023</vt:lpstr>
      <vt:lpstr>Start: Anmeldung Förderportal</vt:lpstr>
      <vt:lpstr>Der richtige Einstieg </vt:lpstr>
      <vt:lpstr>Fortsetzungsantrag und Fortsetzungsbericht </vt:lpstr>
      <vt:lpstr>Fortsetzungsantrag und Fortsetzungsbericht </vt:lpstr>
      <vt:lpstr>Fortsetzungsantrag und Fortsetzungsbericht </vt:lpstr>
      <vt:lpstr>Fortsetzungsantrag und Fortsetzungsbericht  </vt:lpstr>
      <vt:lpstr>Fortsetzungsantrag und Fortsetzungsbericht </vt:lpstr>
      <vt:lpstr>Fortsetzungsantrag und Fortsetzungsbericht </vt:lpstr>
      <vt:lpstr>Fortsetzungsantrag und Fortsetzungsbericht  </vt:lpstr>
      <vt:lpstr>Neuantrag  </vt:lpstr>
      <vt:lpstr>Neuantrag  </vt:lpstr>
      <vt:lpstr>Neuantrag  </vt:lpstr>
      <vt:lpstr>Neuantrag  </vt:lpstr>
      <vt:lpstr>Neuantrag  </vt:lpstr>
      <vt:lpstr>Neuantrag  </vt:lpstr>
      <vt:lpstr>Neuantrag  </vt:lpstr>
      <vt:lpstr>Neuantrag</vt:lpstr>
      <vt:lpstr>Neuantrag</vt:lpstr>
      <vt:lpstr>Ausnahmen / Besonderheiten  </vt:lpstr>
      <vt:lpstr>Anwendungshinweise / Handbücher / FAQ  </vt:lpstr>
    </vt:vector>
  </TitlesOfParts>
  <Company>SAB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Nutzung Förderportal für Antragstellung SBF</dc:title>
  <dc:creator>Ahnert, Ulrike</dc:creator>
  <cp:lastModifiedBy>Ahnert, Ulrike</cp:lastModifiedBy>
  <cp:revision>39</cp:revision>
  <dcterms:created xsi:type="dcterms:W3CDTF">2022-10-05T12:33:40Z</dcterms:created>
  <dcterms:modified xsi:type="dcterms:W3CDTF">2022-10-10T07:47:39Z</dcterms:modified>
</cp:coreProperties>
</file>